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gaKMNG5dfldTkh/y/ApmBXlktKN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ac5267481a_0_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ac5267481a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ac5267481a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c5267481a_0_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c5267481a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ac5267481a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c5267481a_0_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c5267481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ac5267481a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c5267481a_0_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c5267481a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ac5267481a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c5267481a_0_5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c5267481a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ac5267481a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c5267481a_0_6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c5267481a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ac5267481a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c5267481a_0_8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ac5267481a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ac5267481a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ac5267481a_0_9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ac5267481a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ac5267481a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c5267481a_0_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c5267481a_0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ac5267481a_0_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c5267481a_0_1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ac5267481a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ac5267481a_0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c5267481a_0_10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c5267481a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ac5267481a_0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a6424e9238_0_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a6424e9238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ga6424e9238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nl-BE"/>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c5267481a_0_1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c5267481a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ac5267481a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c5267481a_0_1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c5267481a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ac5267481a_0_1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c5267481a_0_1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c5267481a_0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ac5267481a_0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c5267481a_0_1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ac5267481a_0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ac5267481a_0_1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c5267481a_0_1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c5267481a_0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ac5267481a_0_1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ac5267481a_0_1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ac5267481a_0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ac5267481a_0_1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c5267481a_0_17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c5267481a_0_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ac5267481a_0_1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ac5267481a_0_30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ac5267481a_0_3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ac5267481a_0_3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44338dd1b_0_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ga44338dd1b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ga44338dd1b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nl-BE"/>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ac5267481a_0_3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ac5267481a_0_3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ac5267481a_0_3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ac5267481a_0_3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ac5267481a_0_3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ac5267481a_0_3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c5267481a_0_2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c5267481a_0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gac5267481a_0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c5267481a_0_3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c5267481a_0_3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ac5267481a_0_3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c5267481a_0_3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c5267481a_0_3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ac5267481a_0_3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ac5267481a_0_3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ac5267481a_0_3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ac5267481a_0_3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c5267481a_0_2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c5267481a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ac5267481a_0_2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ac5267481a_0_3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ac5267481a_0_3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ac5267481a_0_3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c5267481a_0_36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ac5267481a_0_3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ac5267481a_0_3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c5267481a_0_37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c5267481a_0_3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ac5267481a_0_3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c5267481a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ac5267481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ac5267481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nl-BE"/>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c5267481a_0_3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c5267481a_0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ac5267481a_0_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ac5267481a_0_39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ac5267481a_0_3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ac5267481a_0_3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ac5267481a_0_39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ac5267481a_0_3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ac5267481a_0_3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ac5267481a_0_2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ac5267481a_0_2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ac5267481a_0_2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ac5267481a_0_40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ac5267481a_0_4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ac5267481a_0_4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ac5267481a_0_4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ac5267481a_0_4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ac5267481a_0_4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ac5267481a_0_25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ac5267481a_0_2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ac5267481a_0_2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c5267481a_0_4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c5267481a_0_4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ac5267481a_0_4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c5267481a_0_45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c5267481a_0_4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gac5267481a_0_4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c5267481a_0_26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c5267481a_0_2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ac5267481a_0_2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44338dd1b_0_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a44338dd1b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a44338dd1b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nl-BE"/>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c5267481a_0_46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ac5267481a_0_4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gac5267481a_0_4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c5267481a_0_47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c5267481a_0_4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gac5267481a_0_4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ac5267481a_0_27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ac5267481a_0_2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gac5267481a_0_2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c5267481a_0_49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ac5267481a_0_4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gac5267481a_0_4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ac5267481a_0_50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ac5267481a_0_5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gac5267481a_0_5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c5267481a_0_28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c5267481a_0_2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gac5267481a_0_2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ac5267481a_0_48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ac5267481a_0_4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ac5267481a_0_4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ac5267481a_0_48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ac5267481a_0_4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ac5267481a_0_4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c5267481a_0_5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c5267481a_0_5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ac5267481a_0_5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ac5267481a_0_50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ac5267481a_0_5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ac5267481a_0_5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c5267481a_0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c5267481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ac5267481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c5267481a_0_5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c5267481a_0_5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gac5267481a_0_5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c5267481a_0_4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c5267481a_0_4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gac5267481a_0_4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ac5267481a_0_4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ac5267481a_0_4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ac5267481a_0_4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c5267481a_0_4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ac5267481a_0_4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ac5267481a_0_4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ac5267481a_0_5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ac5267481a_0_5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gac5267481a_0_5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ac5267481a_0_5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ac5267481a_0_5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ac5267481a_0_5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ac5267481a_0_55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ac5267481a_0_5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gac5267481a_0_5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ac5267481a_0_56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ac5267481a_0_5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ac5267481a_0_5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5" name="Google Shape;675;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6424e9238_0_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ga6424e9238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ga6424e9238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nl-B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c5267481a_0_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c5267481a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ac5267481a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c5267481a_0_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c5267481a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ac5267481a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Basic">
  <p:cSld name="Title | Basic">
    <p:bg>
      <p:bgPr>
        <a:solidFill>
          <a:srgbClr val="00A0AE"/>
        </a:solidFill>
        <a:effectLst/>
      </p:bgPr>
    </p:bg>
    <p:spTree>
      <p:nvGrpSpPr>
        <p:cNvPr id="1" name="Shape 18"/>
        <p:cNvGrpSpPr/>
        <p:nvPr/>
      </p:nvGrpSpPr>
      <p:grpSpPr>
        <a:xfrm>
          <a:off x="0" y="0"/>
          <a:ext cx="0" cy="0"/>
          <a:chOff x="0" y="0"/>
          <a:chExt cx="0" cy="0"/>
        </a:xfrm>
      </p:grpSpPr>
      <p:sp>
        <p:nvSpPr>
          <p:cNvPr id="19" name="Google Shape;19;p38"/>
          <p:cNvSpPr/>
          <p:nvPr/>
        </p:nvSpPr>
        <p:spPr>
          <a:xfrm>
            <a:off x="0" y="5958000"/>
            <a:ext cx="9144000" cy="900000"/>
          </a:xfrm>
          <a:prstGeom prst="rect">
            <a:avLst/>
          </a:prstGeom>
          <a:solidFill>
            <a:schemeClr val="lt1"/>
          </a:solidFill>
          <a:ln>
            <a:noFill/>
          </a:ln>
        </p:spPr>
        <p:txBody>
          <a:bodyPr spcFirstLastPara="1" wrap="square" lIns="0" tIns="13500" rIns="0" bIns="135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dk1"/>
              </a:solidFill>
              <a:latin typeface="Calibri"/>
              <a:ea typeface="Calibri"/>
              <a:cs typeface="Calibri"/>
              <a:sym typeface="Calibri"/>
            </a:endParaRPr>
          </a:p>
        </p:txBody>
      </p:sp>
      <p:sp>
        <p:nvSpPr>
          <p:cNvPr id="20" name="Google Shape;20;p38"/>
          <p:cNvSpPr/>
          <p:nvPr/>
        </p:nvSpPr>
        <p:spPr>
          <a:xfrm>
            <a:off x="0" y="6084000"/>
            <a:ext cx="1980000" cy="432000"/>
          </a:xfrm>
          <a:prstGeom prst="rect">
            <a:avLst/>
          </a:prstGeom>
          <a:solidFill>
            <a:srgbClr val="EC4B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21" name="Google Shape;21;p38"/>
          <p:cNvSpPr txBox="1">
            <a:spLocks noGrp="1"/>
          </p:cNvSpPr>
          <p:nvPr>
            <p:ph type="subTitle" idx="1"/>
          </p:nvPr>
        </p:nvSpPr>
        <p:spPr>
          <a:xfrm>
            <a:off x="0" y="3357192"/>
            <a:ext cx="9144000" cy="1800000"/>
          </a:xfrm>
          <a:prstGeom prst="rect">
            <a:avLst/>
          </a:prstGeom>
          <a:noFill/>
          <a:ln>
            <a:noFill/>
          </a:ln>
        </p:spPr>
        <p:txBody>
          <a:bodyPr spcFirstLastPara="1" wrap="square" lIns="720000" tIns="180000" rIns="720000" bIns="540000" anchor="t" anchorCtr="0">
            <a:noAutofit/>
          </a:bodyPr>
          <a:lstStyle>
            <a:lvl1pPr lvl="0" algn="ctr">
              <a:lnSpc>
                <a:spcPct val="90000"/>
              </a:lnSpc>
              <a:spcBef>
                <a:spcPts val="300"/>
              </a:spcBef>
              <a:spcAft>
                <a:spcPts val="0"/>
              </a:spcAft>
              <a:buClr>
                <a:schemeClr val="lt1"/>
              </a:buClr>
              <a:buSzPts val="2160"/>
              <a:buNone/>
              <a:defRPr sz="2400" cap="none">
                <a:solidFill>
                  <a:schemeClr val="lt1"/>
                </a:solidFill>
              </a:defRPr>
            </a:lvl1pPr>
            <a:lvl2pPr lvl="1" algn="ctr">
              <a:lnSpc>
                <a:spcPct val="90000"/>
              </a:lnSpc>
              <a:spcBef>
                <a:spcPts val="300"/>
              </a:spcBef>
              <a:spcAft>
                <a:spcPts val="0"/>
              </a:spcAft>
              <a:buClr>
                <a:schemeClr val="lt1"/>
              </a:buClr>
              <a:buSzPts val="2025"/>
              <a:buNone/>
              <a:defRPr>
                <a:solidFill>
                  <a:schemeClr val="lt1"/>
                </a:solidFill>
              </a:defRPr>
            </a:lvl2pPr>
            <a:lvl3pPr lvl="2" algn="ctr">
              <a:lnSpc>
                <a:spcPct val="90000"/>
              </a:lnSpc>
              <a:spcBef>
                <a:spcPts val="300"/>
              </a:spcBef>
              <a:spcAft>
                <a:spcPts val="0"/>
              </a:spcAft>
              <a:buClr>
                <a:schemeClr val="lt1"/>
              </a:buClr>
              <a:buSzPts val="1800"/>
              <a:buNone/>
              <a:defRPr>
                <a:solidFill>
                  <a:schemeClr val="lt1"/>
                </a:solidFill>
              </a:defRPr>
            </a:lvl3pPr>
            <a:lvl4pPr lvl="3" algn="ctr">
              <a:lnSpc>
                <a:spcPct val="90000"/>
              </a:lnSpc>
              <a:spcBef>
                <a:spcPts val="300"/>
              </a:spcBef>
              <a:spcAft>
                <a:spcPts val="0"/>
              </a:spcAft>
              <a:buClr>
                <a:schemeClr val="lt1"/>
              </a:buClr>
              <a:buSzPts val="1575"/>
              <a:buNone/>
              <a:defRPr>
                <a:solidFill>
                  <a:schemeClr val="lt1"/>
                </a:solidFill>
              </a:defRPr>
            </a:lvl4pPr>
            <a:lvl5pPr lvl="4" algn="ctr">
              <a:lnSpc>
                <a:spcPct val="90000"/>
              </a:lnSpc>
              <a:spcBef>
                <a:spcPts val="300"/>
              </a:spcBef>
              <a:spcAft>
                <a:spcPts val="0"/>
              </a:spcAft>
              <a:buSzPts val="1500"/>
              <a:buNone/>
              <a:defRPr>
                <a:solidFill>
                  <a:schemeClr val="lt1"/>
                </a:solidFill>
              </a:defRPr>
            </a:lvl5pPr>
            <a:lvl6pPr lvl="5" algn="ctr">
              <a:lnSpc>
                <a:spcPct val="100000"/>
              </a:lnSpc>
              <a:spcBef>
                <a:spcPts val="300"/>
              </a:spcBef>
              <a:spcAft>
                <a:spcPts val="0"/>
              </a:spcAft>
              <a:buClr>
                <a:schemeClr val="lt1"/>
              </a:buClr>
              <a:buSzPts val="1500"/>
              <a:buNone/>
              <a:defRPr>
                <a:solidFill>
                  <a:schemeClr val="lt1"/>
                </a:solidFill>
              </a:defRPr>
            </a:lvl6pPr>
            <a:lvl7pPr lvl="6" algn="ctr">
              <a:lnSpc>
                <a:spcPct val="100000"/>
              </a:lnSpc>
              <a:spcBef>
                <a:spcPts val="300"/>
              </a:spcBef>
              <a:spcAft>
                <a:spcPts val="0"/>
              </a:spcAft>
              <a:buClr>
                <a:schemeClr val="lt1"/>
              </a:buClr>
              <a:buSzPts val="1500"/>
              <a:buNone/>
              <a:defRPr>
                <a:solidFill>
                  <a:schemeClr val="lt1"/>
                </a:solidFill>
              </a:defRPr>
            </a:lvl7pPr>
            <a:lvl8pPr lvl="7" algn="ctr">
              <a:lnSpc>
                <a:spcPct val="100000"/>
              </a:lnSpc>
              <a:spcBef>
                <a:spcPts val="300"/>
              </a:spcBef>
              <a:spcAft>
                <a:spcPts val="0"/>
              </a:spcAft>
              <a:buClr>
                <a:schemeClr val="lt1"/>
              </a:buClr>
              <a:buSzPts val="1500"/>
              <a:buNone/>
              <a:defRPr>
                <a:solidFill>
                  <a:schemeClr val="lt1"/>
                </a:solidFill>
              </a:defRPr>
            </a:lvl8pPr>
            <a:lvl9pPr lvl="8" algn="ctr">
              <a:lnSpc>
                <a:spcPct val="100000"/>
              </a:lnSpc>
              <a:spcBef>
                <a:spcPts val="300"/>
              </a:spcBef>
              <a:spcAft>
                <a:spcPts val="0"/>
              </a:spcAft>
              <a:buClr>
                <a:schemeClr val="lt1"/>
              </a:buClr>
              <a:buSzPts val="1500"/>
              <a:buNone/>
              <a:defRPr>
                <a:solidFill>
                  <a:schemeClr val="lt1"/>
                </a:solidFill>
              </a:defRPr>
            </a:lvl9pPr>
          </a:lstStyle>
          <a:p>
            <a:endParaRPr/>
          </a:p>
        </p:txBody>
      </p:sp>
      <p:sp>
        <p:nvSpPr>
          <p:cNvPr id="22" name="Google Shape;22;p38"/>
          <p:cNvSpPr txBox="1">
            <a:spLocks noGrp="1"/>
          </p:cNvSpPr>
          <p:nvPr>
            <p:ph type="title"/>
          </p:nvPr>
        </p:nvSpPr>
        <p:spPr>
          <a:xfrm>
            <a:off x="0" y="1556992"/>
            <a:ext cx="9144000" cy="1800000"/>
          </a:xfrm>
          <a:prstGeom prst="rect">
            <a:avLst/>
          </a:prstGeom>
          <a:noFill/>
          <a:ln>
            <a:noFill/>
          </a:ln>
        </p:spPr>
        <p:txBody>
          <a:bodyPr spcFirstLastPara="1" wrap="square" lIns="720000" tIns="540000" rIns="720000" bIns="180000" anchor="b" anchorCtr="0">
            <a:noAutofit/>
          </a:bodyPr>
          <a:lstStyle>
            <a:lvl1pPr lvl="0" algn="ctr">
              <a:lnSpc>
                <a:spcPct val="90000"/>
              </a:lnSpc>
              <a:spcBef>
                <a:spcPts val="0"/>
              </a:spcBef>
              <a:spcAft>
                <a:spcPts val="0"/>
              </a:spcAft>
              <a:buClr>
                <a:schemeClr val="lt1"/>
              </a:buClr>
              <a:buSzPts val="2850"/>
              <a:buFont typeface="Trebuchet MS"/>
              <a:buNone/>
              <a:defRPr sz="285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8"/>
          <p:cNvSpPr txBox="1">
            <a:spLocks noGrp="1"/>
          </p:cNvSpPr>
          <p:nvPr>
            <p:ph type="ftr" idx="11"/>
          </p:nvPr>
        </p:nvSpPr>
        <p:spPr>
          <a:xfrm>
            <a:off x="755577" y="6084000"/>
            <a:ext cx="4032424" cy="432000"/>
          </a:xfrm>
          <a:prstGeom prst="rect">
            <a:avLst/>
          </a:prstGeom>
          <a:solidFill>
            <a:srgbClr val="EC4B2F"/>
          </a:solidFill>
          <a:ln>
            <a:noFill/>
          </a:ln>
        </p:spPr>
        <p:txBody>
          <a:bodyPr spcFirstLastPara="1" wrap="square" lIns="144000" tIns="0" rIns="144000" bIns="0" anchor="ctr" anchorCtr="0">
            <a:noAutofit/>
          </a:bodyPr>
          <a:lstStyle>
            <a:lvl1pPr lvl="0" algn="l">
              <a:lnSpc>
                <a:spcPct val="9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8"/>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lvl1pPr marL="0" marR="0" lvl="0"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1pPr>
            <a:lvl2pPr marL="0" marR="0" lvl="1"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2pPr>
            <a:lvl3pPr marL="0" marR="0" lvl="2"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3pPr>
            <a:lvl4pPr marL="0" marR="0" lvl="3"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4pPr>
            <a:lvl5pPr marL="0" marR="0" lvl="4"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5pPr>
            <a:lvl6pPr marL="0" marR="0" lvl="5"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6pPr>
            <a:lvl7pPr marL="0" marR="0" lvl="6"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7pPr>
            <a:lvl8pPr marL="0" marR="0" lvl="7"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8pPr>
            <a:lvl9pPr marL="0" marR="0" lvl="8"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nl-BE"/>
              <a:t>‹nr.›</a:t>
            </a:fld>
            <a:endParaRPr/>
          </a:p>
        </p:txBody>
      </p:sp>
      <p:pic>
        <p:nvPicPr>
          <p:cNvPr id="25" name="Google Shape;25;p38" descr="TM_logo_vignet_ppt.jpg"/>
          <p:cNvPicPr preferRelativeResize="0"/>
          <p:nvPr/>
        </p:nvPicPr>
        <p:blipFill rotWithShape="1">
          <a:blip r:embed="rId2">
            <a:alphaModFix/>
          </a:blip>
          <a:srcRect/>
          <a:stretch/>
        </p:blipFill>
        <p:spPr>
          <a:xfrm>
            <a:off x="360001" y="360000"/>
            <a:ext cx="1617865" cy="1155192"/>
          </a:xfrm>
          <a:prstGeom prst="rect">
            <a:avLst/>
          </a:prstGeom>
          <a:noFill/>
          <a:ln>
            <a:noFill/>
          </a:ln>
        </p:spPr>
      </p:pic>
      <p:sp>
        <p:nvSpPr>
          <p:cNvPr id="26" name="Google Shape;26;p38"/>
          <p:cNvSpPr txBox="1">
            <a:spLocks noGrp="1"/>
          </p:cNvSpPr>
          <p:nvPr>
            <p:ph type="dt" idx="10"/>
          </p:nvPr>
        </p:nvSpPr>
        <p:spPr>
          <a:xfrm>
            <a:off x="755577" y="6620016"/>
            <a:ext cx="109119" cy="150041"/>
          </a:xfrm>
          <a:prstGeom prst="rect">
            <a:avLst/>
          </a:prstGeom>
          <a:solidFill>
            <a:schemeClr val="lt1"/>
          </a:solidFill>
          <a:ln>
            <a:noFill/>
          </a:ln>
        </p:spPr>
        <p:txBody>
          <a:bodyPr spcFirstLastPara="1" wrap="square" lIns="108000" tIns="0" rIns="0" bIns="0" anchor="b" anchorCtr="0">
            <a:spAutoFit/>
          </a:bodyPr>
          <a:lstStyle>
            <a:lvl1pPr lvl="0" algn="r">
              <a:lnSpc>
                <a:spcPct val="100000"/>
              </a:lnSpc>
              <a:spcBef>
                <a:spcPts val="0"/>
              </a:spcBef>
              <a:spcAft>
                <a:spcPts val="0"/>
              </a:spcAft>
              <a:buSzPts val="1400"/>
              <a:buNone/>
              <a:defRPr sz="975">
                <a:solidFill>
                  <a:srgbClr val="00A0A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8"/>
          <p:cNvSpPr/>
          <p:nvPr/>
        </p:nvSpPr>
        <p:spPr>
          <a:xfrm>
            <a:off x="0" y="5661248"/>
            <a:ext cx="9144000" cy="288032"/>
          </a:xfrm>
          <a:prstGeom prst="rect">
            <a:avLst/>
          </a:prstGeom>
          <a:solidFill>
            <a:srgbClr val="00A0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pic>
        <p:nvPicPr>
          <p:cNvPr id="28" name="Google Shape;28;p38" descr="image_preview.png"/>
          <p:cNvPicPr preferRelativeResize="0"/>
          <p:nvPr/>
        </p:nvPicPr>
        <p:blipFill rotWithShape="1">
          <a:blip r:embed="rId3">
            <a:alphaModFix/>
          </a:blip>
          <a:srcRect/>
          <a:stretch/>
        </p:blipFill>
        <p:spPr>
          <a:xfrm>
            <a:off x="7984300" y="6192000"/>
            <a:ext cx="854174" cy="432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 Basic">
  <p:cSld name="Content | Basic">
    <p:spTree>
      <p:nvGrpSpPr>
        <p:cNvPr id="1" name="Shape 29"/>
        <p:cNvGrpSpPr/>
        <p:nvPr/>
      </p:nvGrpSpPr>
      <p:grpSpPr>
        <a:xfrm>
          <a:off x="0" y="0"/>
          <a:ext cx="0" cy="0"/>
          <a:chOff x="0" y="0"/>
          <a:chExt cx="0" cy="0"/>
        </a:xfrm>
      </p:grpSpPr>
      <p:sp>
        <p:nvSpPr>
          <p:cNvPr id="30" name="Google Shape;30;p40"/>
          <p:cNvSpPr txBox="1">
            <a:spLocks noGrp="1"/>
          </p:cNvSpPr>
          <p:nvPr>
            <p:ph type="body" idx="1"/>
          </p:nvPr>
        </p:nvSpPr>
        <p:spPr>
          <a:xfrm>
            <a:off x="0" y="1152000"/>
            <a:ext cx="9144000" cy="4428000"/>
          </a:xfrm>
          <a:prstGeom prst="rect">
            <a:avLst/>
          </a:prstGeom>
          <a:noFill/>
          <a:ln>
            <a:noFill/>
          </a:ln>
        </p:spPr>
        <p:txBody>
          <a:bodyPr spcFirstLastPara="1" wrap="square" lIns="432000" tIns="252000" rIns="432000" bIns="144000" anchor="t" anchorCtr="0">
            <a:normAutofit/>
          </a:bodyPr>
          <a:lstStyle>
            <a:lvl1pPr marL="457200" lvl="0" indent="-357187" algn="l">
              <a:lnSpc>
                <a:spcPct val="90000"/>
              </a:lnSpc>
              <a:spcBef>
                <a:spcPts val="300"/>
              </a:spcBef>
              <a:spcAft>
                <a:spcPts val="0"/>
              </a:spcAft>
              <a:buClr>
                <a:srgbClr val="000000"/>
              </a:buClr>
              <a:buSzPts val="2025"/>
              <a:buChar char="•"/>
              <a:defRPr/>
            </a:lvl1pPr>
            <a:lvl2pPr marL="914400" lvl="1" indent="-347662" algn="l">
              <a:lnSpc>
                <a:spcPct val="90000"/>
              </a:lnSpc>
              <a:spcBef>
                <a:spcPts val="300"/>
              </a:spcBef>
              <a:spcAft>
                <a:spcPts val="0"/>
              </a:spcAft>
              <a:buClr>
                <a:srgbClr val="000000"/>
              </a:buClr>
              <a:buSzPts val="1875"/>
              <a:buChar char="−"/>
              <a:defRPr sz="1875"/>
            </a:lvl2pPr>
            <a:lvl3pPr marL="1371600" lvl="2" indent="-338137" algn="l">
              <a:lnSpc>
                <a:spcPct val="90000"/>
              </a:lnSpc>
              <a:spcBef>
                <a:spcPts val="300"/>
              </a:spcBef>
              <a:spcAft>
                <a:spcPts val="0"/>
              </a:spcAft>
              <a:buClr>
                <a:srgbClr val="000000"/>
              </a:buClr>
              <a:buSzPts val="1725"/>
              <a:buChar char="•"/>
              <a:defRPr sz="1725"/>
            </a:lvl3pPr>
            <a:lvl4pPr marL="1828800" lvl="3" indent="-323850" algn="l">
              <a:lnSpc>
                <a:spcPct val="90000"/>
              </a:lnSpc>
              <a:spcBef>
                <a:spcPts val="300"/>
              </a:spcBef>
              <a:spcAft>
                <a:spcPts val="0"/>
              </a:spcAft>
              <a:buClr>
                <a:srgbClr val="000000"/>
              </a:buClr>
              <a:buSzPts val="1500"/>
              <a:buChar char="»"/>
              <a:defRPr sz="1500"/>
            </a:lvl4pPr>
            <a:lvl5pPr marL="2286000" lvl="4" indent="-228600" algn="l">
              <a:lnSpc>
                <a:spcPct val="90000"/>
              </a:lnSpc>
              <a:spcBef>
                <a:spcPts val="450"/>
              </a:spcBef>
              <a:spcAft>
                <a:spcPts val="0"/>
              </a:spcAft>
              <a:buSzPts val="1275"/>
              <a:buNone/>
              <a:defRPr sz="1275"/>
            </a:lvl5pPr>
            <a:lvl6pPr marL="2743200" lvl="5" indent="-342900" algn="l">
              <a:lnSpc>
                <a:spcPct val="100000"/>
              </a:lnSpc>
              <a:spcBef>
                <a:spcPts val="45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 name="Google Shape;31;p40"/>
          <p:cNvSpPr txBox="1">
            <a:spLocks noGrp="1"/>
          </p:cNvSpPr>
          <p:nvPr>
            <p:ph type="title"/>
          </p:nvPr>
        </p:nvSpPr>
        <p:spPr>
          <a:xfrm>
            <a:off x="0" y="0"/>
            <a:ext cx="9144000" cy="1142984"/>
          </a:xfrm>
          <a:prstGeom prst="rect">
            <a:avLst/>
          </a:prstGeom>
          <a:noFill/>
          <a:ln>
            <a:noFill/>
          </a:ln>
        </p:spPr>
        <p:txBody>
          <a:bodyPr spcFirstLastPara="1" wrap="square" lIns="360000" tIns="180000" rIns="360000" bIns="144000" anchor="ctr" anchorCtr="0">
            <a:noAutofit/>
          </a:bodyPr>
          <a:lstStyle>
            <a:lvl1pPr lvl="0" algn="l">
              <a:lnSpc>
                <a:spcPct val="80000"/>
              </a:lnSpc>
              <a:spcBef>
                <a:spcPts val="0"/>
              </a:spcBef>
              <a:spcAft>
                <a:spcPts val="0"/>
              </a:spcAft>
              <a:buClr>
                <a:srgbClr val="00A0AE"/>
              </a:buClr>
              <a:buSzPts val="2700"/>
              <a:buFont typeface="Trebuchet MS"/>
              <a:buNone/>
              <a:defRPr>
                <a:solidFill>
                  <a:srgbClr val="00A0A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2" name="Google Shape;32;p40"/>
          <p:cNvCxnSpPr/>
          <p:nvPr/>
        </p:nvCxnSpPr>
        <p:spPr>
          <a:xfrm>
            <a:off x="180000" y="1141200"/>
            <a:ext cx="8748000" cy="0"/>
          </a:xfrm>
          <a:prstGeom prst="straightConnector1">
            <a:avLst/>
          </a:prstGeom>
          <a:noFill/>
          <a:ln w="9525" cap="flat" cmpd="sng">
            <a:solidFill>
              <a:srgbClr val="00A0AE"/>
            </a:solidFill>
            <a:prstDash val="solid"/>
            <a:round/>
            <a:headEnd type="none" w="sm" len="sm"/>
            <a:tailEnd type="none" w="sm" len="sm"/>
          </a:ln>
        </p:spPr>
      </p:cxnSp>
      <p:sp>
        <p:nvSpPr>
          <p:cNvPr id="33" name="Google Shape;33;p40"/>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lvl1pPr marL="0" marR="0" lvl="0"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1pPr>
            <a:lvl2pPr marL="0" marR="0" lvl="1"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2pPr>
            <a:lvl3pPr marL="0" marR="0" lvl="2"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3pPr>
            <a:lvl4pPr marL="0" marR="0" lvl="3"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4pPr>
            <a:lvl5pPr marL="0" marR="0" lvl="4"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5pPr>
            <a:lvl6pPr marL="0" marR="0" lvl="5"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6pPr>
            <a:lvl7pPr marL="0" marR="0" lvl="6"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7pPr>
            <a:lvl8pPr marL="0" marR="0" lvl="7"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8pPr>
            <a:lvl9pPr marL="0" marR="0" lvl="8"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nl-BE"/>
              <a:t>‹nr.›</a:t>
            </a:fld>
            <a:endParaRPr/>
          </a:p>
        </p:txBody>
      </p:sp>
      <p:sp>
        <p:nvSpPr>
          <p:cNvPr id="34" name="Google Shape;34;p40"/>
          <p:cNvSpPr txBox="1">
            <a:spLocks noGrp="1"/>
          </p:cNvSpPr>
          <p:nvPr>
            <p:ph type="ftr" idx="11"/>
          </p:nvPr>
        </p:nvSpPr>
        <p:spPr>
          <a:xfrm>
            <a:off x="755577" y="6084000"/>
            <a:ext cx="4032424" cy="432000"/>
          </a:xfrm>
          <a:prstGeom prst="rect">
            <a:avLst/>
          </a:prstGeom>
          <a:solidFill>
            <a:schemeClr val="lt1"/>
          </a:solidFill>
          <a:ln>
            <a:noFill/>
          </a:ln>
        </p:spPr>
        <p:txBody>
          <a:bodyPr spcFirstLastPara="1" wrap="square" lIns="144000" tIns="0" rIns="144000" bIns="0" anchor="ctr"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0"/>
          <p:cNvSpPr txBox="1">
            <a:spLocks noGrp="1"/>
          </p:cNvSpPr>
          <p:nvPr>
            <p:ph type="dt" idx="10"/>
          </p:nvPr>
        </p:nvSpPr>
        <p:spPr>
          <a:xfrm>
            <a:off x="755577" y="6620016"/>
            <a:ext cx="109119" cy="150041"/>
          </a:xfrm>
          <a:prstGeom prst="rect">
            <a:avLst/>
          </a:prstGeom>
          <a:solidFill>
            <a:srgbClr val="EC4B2F"/>
          </a:solidFill>
          <a:ln>
            <a:noFill/>
          </a:ln>
        </p:spPr>
        <p:txBody>
          <a:bodyPr spcFirstLastPara="1" wrap="square" lIns="108000" tIns="0" rIns="0" bIns="0" anchor="b"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 2 Columns">
  <p:cSld name="Content | 2 Columns">
    <p:spTree>
      <p:nvGrpSpPr>
        <p:cNvPr id="1" name="Shape 36"/>
        <p:cNvGrpSpPr/>
        <p:nvPr/>
      </p:nvGrpSpPr>
      <p:grpSpPr>
        <a:xfrm>
          <a:off x="0" y="0"/>
          <a:ext cx="0" cy="0"/>
          <a:chOff x="0" y="0"/>
          <a:chExt cx="0" cy="0"/>
        </a:xfrm>
      </p:grpSpPr>
      <p:sp>
        <p:nvSpPr>
          <p:cNvPr id="37" name="Google Shape;37;p41"/>
          <p:cNvSpPr txBox="1">
            <a:spLocks noGrp="1"/>
          </p:cNvSpPr>
          <p:nvPr>
            <p:ph type="body" idx="1"/>
          </p:nvPr>
        </p:nvSpPr>
        <p:spPr>
          <a:xfrm>
            <a:off x="0" y="1152000"/>
            <a:ext cx="9144000" cy="4734000"/>
          </a:xfrm>
          <a:prstGeom prst="rect">
            <a:avLst/>
          </a:prstGeom>
          <a:noFill/>
          <a:ln>
            <a:noFill/>
          </a:ln>
        </p:spPr>
        <p:txBody>
          <a:bodyPr spcFirstLastPara="1" wrap="square" lIns="432000" tIns="252000" rIns="432000" bIns="144000" anchor="ctr" anchorCtr="0">
            <a:normAutofit/>
          </a:bodyPr>
          <a:lstStyle>
            <a:lvl1pPr marL="457200" lvl="0" indent="-331470" algn="l">
              <a:lnSpc>
                <a:spcPct val="90000"/>
              </a:lnSpc>
              <a:spcBef>
                <a:spcPts val="300"/>
              </a:spcBef>
              <a:spcAft>
                <a:spcPts val="0"/>
              </a:spcAft>
              <a:buClr>
                <a:srgbClr val="000000"/>
              </a:buClr>
              <a:buSzPts val="1620"/>
              <a:buChar char="•"/>
              <a:defRPr/>
            </a:lvl1pPr>
            <a:lvl2pPr marL="914400" lvl="1" indent="-342900" algn="l">
              <a:lnSpc>
                <a:spcPct val="90000"/>
              </a:lnSpc>
              <a:spcBef>
                <a:spcPts val="300"/>
              </a:spcBef>
              <a:spcAft>
                <a:spcPts val="0"/>
              </a:spcAft>
              <a:buClr>
                <a:srgbClr val="000000"/>
              </a:buClr>
              <a:buSzPts val="1800"/>
              <a:buChar char="−"/>
              <a:defRPr/>
            </a:lvl2pPr>
            <a:lvl3pPr marL="1371600" lvl="2" indent="-342900" algn="l">
              <a:lnSpc>
                <a:spcPct val="90000"/>
              </a:lnSpc>
              <a:spcBef>
                <a:spcPts val="300"/>
              </a:spcBef>
              <a:spcAft>
                <a:spcPts val="0"/>
              </a:spcAft>
              <a:buClr>
                <a:srgbClr val="000000"/>
              </a:buClr>
              <a:buSzPts val="1800"/>
              <a:buChar char="•"/>
              <a:defRPr/>
            </a:lvl3pPr>
            <a:lvl4pPr marL="1828800" lvl="3" indent="-342900" algn="l">
              <a:lnSpc>
                <a:spcPct val="90000"/>
              </a:lnSpc>
              <a:spcBef>
                <a:spcPts val="300"/>
              </a:spcBef>
              <a:spcAft>
                <a:spcPts val="0"/>
              </a:spcAft>
              <a:buClr>
                <a:srgbClr val="000000"/>
              </a:buClr>
              <a:buSzPts val="1800"/>
              <a:buChar char="»"/>
              <a:defRPr/>
            </a:lvl4pPr>
            <a:lvl5pPr marL="2286000" lvl="4" indent="-228600" algn="l">
              <a:lnSpc>
                <a:spcPct val="90000"/>
              </a:lnSpc>
              <a:spcBef>
                <a:spcPts val="300"/>
              </a:spcBef>
              <a:spcAft>
                <a:spcPts val="0"/>
              </a:spcAft>
              <a:buSzPts val="18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8" name="Google Shape;38;p41"/>
          <p:cNvSpPr txBox="1">
            <a:spLocks noGrp="1"/>
          </p:cNvSpPr>
          <p:nvPr>
            <p:ph type="title"/>
          </p:nvPr>
        </p:nvSpPr>
        <p:spPr>
          <a:xfrm>
            <a:off x="0" y="0"/>
            <a:ext cx="9144000" cy="1142984"/>
          </a:xfrm>
          <a:prstGeom prst="rect">
            <a:avLst/>
          </a:prstGeom>
          <a:noFill/>
          <a:ln>
            <a:noFill/>
          </a:ln>
        </p:spPr>
        <p:txBody>
          <a:bodyPr spcFirstLastPara="1" wrap="square" lIns="360000" tIns="180000" rIns="360000" bIns="144000" anchor="ctr" anchorCtr="0">
            <a:noAutofit/>
          </a:bodyPr>
          <a:lstStyle>
            <a:lvl1pPr lvl="0" algn="l">
              <a:lnSpc>
                <a:spcPct val="80000"/>
              </a:lnSpc>
              <a:spcBef>
                <a:spcPts val="0"/>
              </a:spcBef>
              <a:spcAft>
                <a:spcPts val="0"/>
              </a:spcAft>
              <a:buClr>
                <a:srgbClr val="EC4B2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9" name="Google Shape;39;p41"/>
          <p:cNvCxnSpPr/>
          <p:nvPr/>
        </p:nvCxnSpPr>
        <p:spPr>
          <a:xfrm>
            <a:off x="180000" y="1141200"/>
            <a:ext cx="8748000" cy="0"/>
          </a:xfrm>
          <a:prstGeom prst="straightConnector1">
            <a:avLst/>
          </a:prstGeom>
          <a:noFill/>
          <a:ln w="9525" cap="flat" cmpd="sng">
            <a:solidFill>
              <a:srgbClr val="00A0AE"/>
            </a:solidFill>
            <a:prstDash val="solid"/>
            <a:round/>
            <a:headEnd type="none" w="sm" len="sm"/>
            <a:tailEnd type="none" w="sm" len="sm"/>
          </a:ln>
        </p:spPr>
      </p:cxnSp>
      <p:sp>
        <p:nvSpPr>
          <p:cNvPr id="40" name="Google Shape;40;p41"/>
          <p:cNvSpPr txBox="1">
            <a:spLocks noGrp="1"/>
          </p:cNvSpPr>
          <p:nvPr>
            <p:ph type="dt" idx="10"/>
          </p:nvPr>
        </p:nvSpPr>
        <p:spPr>
          <a:xfrm>
            <a:off x="755577" y="6620016"/>
            <a:ext cx="109119" cy="150041"/>
          </a:xfrm>
          <a:prstGeom prst="rect">
            <a:avLst/>
          </a:prstGeom>
          <a:solidFill>
            <a:srgbClr val="EC4B2F"/>
          </a:solidFill>
          <a:ln>
            <a:noFill/>
          </a:ln>
        </p:spPr>
        <p:txBody>
          <a:bodyPr spcFirstLastPara="1" wrap="square" lIns="108000" tIns="0" rIns="0" bIns="0" anchor="b"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1"/>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lvl1pPr marL="0" marR="0" lvl="0"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1pPr>
            <a:lvl2pPr marL="0" marR="0" lvl="1"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2pPr>
            <a:lvl3pPr marL="0" marR="0" lvl="2"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3pPr>
            <a:lvl4pPr marL="0" marR="0" lvl="3"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4pPr>
            <a:lvl5pPr marL="0" marR="0" lvl="4"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5pPr>
            <a:lvl6pPr marL="0" marR="0" lvl="5"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6pPr>
            <a:lvl7pPr marL="0" marR="0" lvl="6"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7pPr>
            <a:lvl8pPr marL="0" marR="0" lvl="7"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8pPr>
            <a:lvl9pPr marL="0" marR="0" lvl="8"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nl-BE"/>
              <a:t>‹nr.›</a:t>
            </a:fld>
            <a:endParaRPr/>
          </a:p>
        </p:txBody>
      </p:sp>
      <p:sp>
        <p:nvSpPr>
          <p:cNvPr id="42" name="Google Shape;42;p41"/>
          <p:cNvSpPr txBox="1">
            <a:spLocks noGrp="1"/>
          </p:cNvSpPr>
          <p:nvPr>
            <p:ph type="ftr" idx="11"/>
          </p:nvPr>
        </p:nvSpPr>
        <p:spPr>
          <a:xfrm>
            <a:off x="755577" y="6084000"/>
            <a:ext cx="4032424" cy="432000"/>
          </a:xfrm>
          <a:prstGeom prst="rect">
            <a:avLst/>
          </a:prstGeom>
          <a:solidFill>
            <a:schemeClr val="lt1"/>
          </a:solidFill>
          <a:ln>
            <a:noFill/>
          </a:ln>
        </p:spPr>
        <p:txBody>
          <a:bodyPr spcFirstLastPara="1" wrap="square" lIns="144000" tIns="0" rIns="144000" bIns="0" anchor="ctr"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 Comparison" type="twoTxTwoObj">
  <p:cSld name="TWO_OBJECTS_WITH_TEXT">
    <p:spTree>
      <p:nvGrpSpPr>
        <p:cNvPr id="1" name="Shape 43"/>
        <p:cNvGrpSpPr/>
        <p:nvPr/>
      </p:nvGrpSpPr>
      <p:grpSpPr>
        <a:xfrm>
          <a:off x="0" y="0"/>
          <a:ext cx="0" cy="0"/>
          <a:chOff x="0" y="0"/>
          <a:chExt cx="0" cy="0"/>
        </a:xfrm>
      </p:grpSpPr>
      <p:sp>
        <p:nvSpPr>
          <p:cNvPr id="44" name="Google Shape;44;p42"/>
          <p:cNvSpPr txBox="1">
            <a:spLocks noGrp="1"/>
          </p:cNvSpPr>
          <p:nvPr>
            <p:ph type="title"/>
          </p:nvPr>
        </p:nvSpPr>
        <p:spPr>
          <a:xfrm>
            <a:off x="0" y="0"/>
            <a:ext cx="9144000" cy="1142984"/>
          </a:xfrm>
          <a:prstGeom prst="rect">
            <a:avLst/>
          </a:prstGeom>
          <a:noFill/>
          <a:ln>
            <a:noFill/>
          </a:ln>
        </p:spPr>
        <p:txBody>
          <a:bodyPr spcFirstLastPara="1" wrap="square" lIns="360000" tIns="180000" rIns="360000" bIns="144000" anchor="ctr" anchorCtr="0">
            <a:noAutofit/>
          </a:bodyPr>
          <a:lstStyle>
            <a:lvl1pPr lvl="0" algn="l">
              <a:lnSpc>
                <a:spcPct val="80000"/>
              </a:lnSpc>
              <a:spcBef>
                <a:spcPts val="0"/>
              </a:spcBef>
              <a:spcAft>
                <a:spcPts val="0"/>
              </a:spcAft>
              <a:buClr>
                <a:srgbClr val="EC4B2F"/>
              </a:buClr>
              <a:buSzPts val="27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2"/>
          <p:cNvSpPr txBox="1">
            <a:spLocks noGrp="1"/>
          </p:cNvSpPr>
          <p:nvPr>
            <p:ph type="body" idx="1"/>
          </p:nvPr>
        </p:nvSpPr>
        <p:spPr>
          <a:xfrm>
            <a:off x="0" y="1152000"/>
            <a:ext cx="4428000" cy="1097992"/>
          </a:xfrm>
          <a:prstGeom prst="rect">
            <a:avLst/>
          </a:prstGeom>
          <a:noFill/>
          <a:ln>
            <a:noFill/>
          </a:ln>
        </p:spPr>
        <p:txBody>
          <a:bodyPr spcFirstLastPara="1" wrap="square" lIns="252000" tIns="252000" rIns="0" bIns="0" anchor="t" anchorCtr="0">
            <a:noAutofit/>
          </a:bodyPr>
          <a:lstStyle>
            <a:lvl1pPr marL="457200" lvl="0" indent="-228600" algn="l">
              <a:lnSpc>
                <a:spcPct val="90000"/>
              </a:lnSpc>
              <a:spcBef>
                <a:spcPts val="300"/>
              </a:spcBef>
              <a:spcAft>
                <a:spcPts val="0"/>
              </a:spcAft>
              <a:buClr>
                <a:srgbClr val="000000"/>
              </a:buClr>
              <a:buSzPts val="1755"/>
              <a:buNone/>
              <a:defRPr sz="1950" b="1"/>
            </a:lvl1pPr>
            <a:lvl2pPr marL="914400" lvl="1" indent="-228600" algn="l">
              <a:lnSpc>
                <a:spcPct val="90000"/>
              </a:lnSpc>
              <a:spcBef>
                <a:spcPts val="300"/>
              </a:spcBef>
              <a:spcAft>
                <a:spcPts val="0"/>
              </a:spcAft>
              <a:buClr>
                <a:srgbClr val="000000"/>
              </a:buClr>
              <a:buSzPts val="1500"/>
              <a:buNone/>
              <a:defRPr sz="1500" b="1"/>
            </a:lvl2pPr>
            <a:lvl3pPr marL="1371600" lvl="2" indent="-228600" algn="l">
              <a:lnSpc>
                <a:spcPct val="90000"/>
              </a:lnSpc>
              <a:spcBef>
                <a:spcPts val="300"/>
              </a:spcBef>
              <a:spcAft>
                <a:spcPts val="0"/>
              </a:spcAft>
              <a:buClr>
                <a:srgbClr val="000000"/>
              </a:buClr>
              <a:buSzPts val="1350"/>
              <a:buNone/>
              <a:defRPr sz="1350" b="1"/>
            </a:lvl3pPr>
            <a:lvl4pPr marL="1828800" lvl="3" indent="-228600" algn="l">
              <a:lnSpc>
                <a:spcPct val="90000"/>
              </a:lnSpc>
              <a:spcBef>
                <a:spcPts val="300"/>
              </a:spcBef>
              <a:spcAft>
                <a:spcPts val="0"/>
              </a:spcAft>
              <a:buClr>
                <a:srgbClr val="000000"/>
              </a:buClr>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100000"/>
              </a:lnSpc>
              <a:spcBef>
                <a:spcPts val="300"/>
              </a:spcBef>
              <a:spcAft>
                <a:spcPts val="0"/>
              </a:spcAft>
              <a:buClr>
                <a:schemeClr val="dk1"/>
              </a:buClr>
              <a:buSzPts val="1200"/>
              <a:buNone/>
              <a:defRPr sz="1200" b="1"/>
            </a:lvl6pPr>
            <a:lvl7pPr marL="3200400" lvl="6" indent="-228600" algn="l">
              <a:lnSpc>
                <a:spcPct val="100000"/>
              </a:lnSpc>
              <a:spcBef>
                <a:spcPts val="240"/>
              </a:spcBef>
              <a:spcAft>
                <a:spcPts val="0"/>
              </a:spcAft>
              <a:buClr>
                <a:schemeClr val="dk1"/>
              </a:buClr>
              <a:buSzPts val="1200"/>
              <a:buNone/>
              <a:defRPr sz="1200" b="1"/>
            </a:lvl7pPr>
            <a:lvl8pPr marL="3657600" lvl="7" indent="-228600" algn="l">
              <a:lnSpc>
                <a:spcPct val="100000"/>
              </a:lnSpc>
              <a:spcBef>
                <a:spcPts val="240"/>
              </a:spcBef>
              <a:spcAft>
                <a:spcPts val="0"/>
              </a:spcAft>
              <a:buClr>
                <a:schemeClr val="dk1"/>
              </a:buClr>
              <a:buSzPts val="1200"/>
              <a:buNone/>
              <a:defRPr sz="1200" b="1"/>
            </a:lvl8pPr>
            <a:lvl9pPr marL="4114800" lvl="8" indent="-228600" algn="l">
              <a:lnSpc>
                <a:spcPct val="100000"/>
              </a:lnSpc>
              <a:spcBef>
                <a:spcPts val="240"/>
              </a:spcBef>
              <a:spcAft>
                <a:spcPts val="0"/>
              </a:spcAft>
              <a:buClr>
                <a:schemeClr val="dk1"/>
              </a:buClr>
              <a:buSzPts val="1200"/>
              <a:buNone/>
              <a:defRPr sz="1200" b="1"/>
            </a:lvl9pPr>
          </a:lstStyle>
          <a:p>
            <a:endParaRPr/>
          </a:p>
        </p:txBody>
      </p:sp>
      <p:sp>
        <p:nvSpPr>
          <p:cNvPr id="46" name="Google Shape;46;p42"/>
          <p:cNvSpPr txBox="1">
            <a:spLocks noGrp="1"/>
          </p:cNvSpPr>
          <p:nvPr>
            <p:ph type="body" idx="2"/>
          </p:nvPr>
        </p:nvSpPr>
        <p:spPr>
          <a:xfrm>
            <a:off x="0" y="2285992"/>
            <a:ext cx="4428000" cy="3600000"/>
          </a:xfrm>
          <a:prstGeom prst="rect">
            <a:avLst/>
          </a:prstGeom>
          <a:noFill/>
          <a:ln>
            <a:noFill/>
          </a:ln>
        </p:spPr>
        <p:txBody>
          <a:bodyPr spcFirstLastPara="1" wrap="square" lIns="252000" tIns="0" rIns="0" bIns="0" anchor="t" anchorCtr="0">
            <a:normAutofit/>
          </a:bodyPr>
          <a:lstStyle>
            <a:lvl1pPr marL="457200" lvl="0" indent="-340042" algn="l">
              <a:lnSpc>
                <a:spcPct val="90000"/>
              </a:lnSpc>
              <a:spcBef>
                <a:spcPts val="300"/>
              </a:spcBef>
              <a:spcAft>
                <a:spcPts val="0"/>
              </a:spcAft>
              <a:buClr>
                <a:srgbClr val="000000"/>
              </a:buClr>
              <a:buSzPts val="1755"/>
              <a:buChar char="•"/>
              <a:defRPr sz="1950"/>
            </a:lvl1pPr>
            <a:lvl2pPr marL="914400" lvl="1" indent="-338137" algn="l">
              <a:lnSpc>
                <a:spcPct val="90000"/>
              </a:lnSpc>
              <a:spcBef>
                <a:spcPts val="300"/>
              </a:spcBef>
              <a:spcAft>
                <a:spcPts val="0"/>
              </a:spcAft>
              <a:buClr>
                <a:srgbClr val="000000"/>
              </a:buClr>
              <a:buSzPts val="1725"/>
              <a:buChar char="−"/>
              <a:defRPr sz="1725"/>
            </a:lvl2pPr>
            <a:lvl3pPr marL="1371600" lvl="2" indent="-323850" algn="l">
              <a:lnSpc>
                <a:spcPct val="90000"/>
              </a:lnSpc>
              <a:spcBef>
                <a:spcPts val="300"/>
              </a:spcBef>
              <a:spcAft>
                <a:spcPts val="0"/>
              </a:spcAft>
              <a:buClr>
                <a:srgbClr val="000000"/>
              </a:buClr>
              <a:buSzPts val="1500"/>
              <a:buChar char="•"/>
              <a:defRPr sz="1500"/>
            </a:lvl3pPr>
            <a:lvl4pPr marL="1828800" lvl="3" indent="-309562" algn="l">
              <a:lnSpc>
                <a:spcPct val="90000"/>
              </a:lnSpc>
              <a:spcBef>
                <a:spcPts val="300"/>
              </a:spcBef>
              <a:spcAft>
                <a:spcPts val="0"/>
              </a:spcAft>
              <a:buClr>
                <a:srgbClr val="000000"/>
              </a:buClr>
              <a:buSzPts val="1275"/>
              <a:buChar char="»"/>
              <a:defRPr sz="1275"/>
            </a:lvl4pPr>
            <a:lvl5pPr marL="2286000" lvl="4" indent="-228600" algn="l">
              <a:lnSpc>
                <a:spcPct val="90000"/>
              </a:lnSpc>
              <a:spcBef>
                <a:spcPts val="300"/>
              </a:spcBef>
              <a:spcAft>
                <a:spcPts val="0"/>
              </a:spcAft>
              <a:buSzPts val="1200"/>
              <a:buNone/>
              <a:defRPr sz="1200"/>
            </a:lvl5pPr>
            <a:lvl6pPr marL="2743200" lvl="5" indent="-304800" algn="l">
              <a:lnSpc>
                <a:spcPct val="100000"/>
              </a:lnSpc>
              <a:spcBef>
                <a:spcPts val="30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sp>
        <p:nvSpPr>
          <p:cNvPr id="47" name="Google Shape;47;p42"/>
          <p:cNvSpPr txBox="1">
            <a:spLocks noGrp="1"/>
          </p:cNvSpPr>
          <p:nvPr>
            <p:ph type="body" idx="3"/>
          </p:nvPr>
        </p:nvSpPr>
        <p:spPr>
          <a:xfrm>
            <a:off x="4716032" y="1152000"/>
            <a:ext cx="4428000" cy="1097992"/>
          </a:xfrm>
          <a:prstGeom prst="rect">
            <a:avLst/>
          </a:prstGeom>
          <a:noFill/>
          <a:ln>
            <a:noFill/>
          </a:ln>
        </p:spPr>
        <p:txBody>
          <a:bodyPr spcFirstLastPara="1" wrap="square" lIns="0" tIns="252000" rIns="252000" bIns="0" anchor="t" anchorCtr="0">
            <a:normAutofit/>
          </a:bodyPr>
          <a:lstStyle>
            <a:lvl1pPr marL="457200" lvl="0" indent="-228600" algn="l">
              <a:lnSpc>
                <a:spcPct val="90000"/>
              </a:lnSpc>
              <a:spcBef>
                <a:spcPts val="300"/>
              </a:spcBef>
              <a:spcAft>
                <a:spcPts val="0"/>
              </a:spcAft>
              <a:buClr>
                <a:srgbClr val="000000"/>
              </a:buClr>
              <a:buSzPts val="1755"/>
              <a:buNone/>
              <a:defRPr sz="1950" b="1"/>
            </a:lvl1pPr>
            <a:lvl2pPr marL="914400" lvl="1" indent="-228600" algn="l">
              <a:lnSpc>
                <a:spcPct val="90000"/>
              </a:lnSpc>
              <a:spcBef>
                <a:spcPts val="300"/>
              </a:spcBef>
              <a:spcAft>
                <a:spcPts val="0"/>
              </a:spcAft>
              <a:buClr>
                <a:srgbClr val="000000"/>
              </a:buClr>
              <a:buSzPts val="1500"/>
              <a:buNone/>
              <a:defRPr sz="1500" b="1"/>
            </a:lvl2pPr>
            <a:lvl3pPr marL="1371600" lvl="2" indent="-228600" algn="l">
              <a:lnSpc>
                <a:spcPct val="90000"/>
              </a:lnSpc>
              <a:spcBef>
                <a:spcPts val="300"/>
              </a:spcBef>
              <a:spcAft>
                <a:spcPts val="0"/>
              </a:spcAft>
              <a:buClr>
                <a:srgbClr val="000000"/>
              </a:buClr>
              <a:buSzPts val="1350"/>
              <a:buNone/>
              <a:defRPr sz="1350" b="1"/>
            </a:lvl3pPr>
            <a:lvl4pPr marL="1828800" lvl="3" indent="-228600" algn="l">
              <a:lnSpc>
                <a:spcPct val="90000"/>
              </a:lnSpc>
              <a:spcBef>
                <a:spcPts val="300"/>
              </a:spcBef>
              <a:spcAft>
                <a:spcPts val="0"/>
              </a:spcAft>
              <a:buClr>
                <a:srgbClr val="000000"/>
              </a:buClr>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100000"/>
              </a:lnSpc>
              <a:spcBef>
                <a:spcPts val="300"/>
              </a:spcBef>
              <a:spcAft>
                <a:spcPts val="0"/>
              </a:spcAft>
              <a:buClr>
                <a:schemeClr val="dk1"/>
              </a:buClr>
              <a:buSzPts val="1200"/>
              <a:buNone/>
              <a:defRPr sz="1200" b="1"/>
            </a:lvl6pPr>
            <a:lvl7pPr marL="3200400" lvl="6" indent="-228600" algn="l">
              <a:lnSpc>
                <a:spcPct val="100000"/>
              </a:lnSpc>
              <a:spcBef>
                <a:spcPts val="240"/>
              </a:spcBef>
              <a:spcAft>
                <a:spcPts val="0"/>
              </a:spcAft>
              <a:buClr>
                <a:schemeClr val="dk1"/>
              </a:buClr>
              <a:buSzPts val="1200"/>
              <a:buNone/>
              <a:defRPr sz="1200" b="1"/>
            </a:lvl7pPr>
            <a:lvl8pPr marL="3657600" lvl="7" indent="-228600" algn="l">
              <a:lnSpc>
                <a:spcPct val="100000"/>
              </a:lnSpc>
              <a:spcBef>
                <a:spcPts val="240"/>
              </a:spcBef>
              <a:spcAft>
                <a:spcPts val="0"/>
              </a:spcAft>
              <a:buClr>
                <a:schemeClr val="dk1"/>
              </a:buClr>
              <a:buSzPts val="1200"/>
              <a:buNone/>
              <a:defRPr sz="1200" b="1"/>
            </a:lvl8pPr>
            <a:lvl9pPr marL="4114800" lvl="8" indent="-228600" algn="l">
              <a:lnSpc>
                <a:spcPct val="100000"/>
              </a:lnSpc>
              <a:spcBef>
                <a:spcPts val="240"/>
              </a:spcBef>
              <a:spcAft>
                <a:spcPts val="0"/>
              </a:spcAft>
              <a:buClr>
                <a:schemeClr val="dk1"/>
              </a:buClr>
              <a:buSzPts val="1200"/>
              <a:buNone/>
              <a:defRPr sz="1200" b="1"/>
            </a:lvl9pPr>
          </a:lstStyle>
          <a:p>
            <a:endParaRPr/>
          </a:p>
        </p:txBody>
      </p:sp>
      <p:sp>
        <p:nvSpPr>
          <p:cNvPr id="48" name="Google Shape;48;p42"/>
          <p:cNvSpPr txBox="1">
            <a:spLocks noGrp="1"/>
          </p:cNvSpPr>
          <p:nvPr>
            <p:ph type="body" idx="4"/>
          </p:nvPr>
        </p:nvSpPr>
        <p:spPr>
          <a:xfrm>
            <a:off x="4716032" y="2285992"/>
            <a:ext cx="4428000" cy="3600000"/>
          </a:xfrm>
          <a:prstGeom prst="rect">
            <a:avLst/>
          </a:prstGeom>
          <a:noFill/>
          <a:ln>
            <a:noFill/>
          </a:ln>
        </p:spPr>
        <p:txBody>
          <a:bodyPr spcFirstLastPara="1" wrap="square" lIns="0" tIns="0" rIns="252000" bIns="0" anchor="t" anchorCtr="0">
            <a:normAutofit/>
          </a:bodyPr>
          <a:lstStyle>
            <a:lvl1pPr marL="457200" lvl="0" indent="-340042" algn="l">
              <a:lnSpc>
                <a:spcPct val="90000"/>
              </a:lnSpc>
              <a:spcBef>
                <a:spcPts val="300"/>
              </a:spcBef>
              <a:spcAft>
                <a:spcPts val="0"/>
              </a:spcAft>
              <a:buClr>
                <a:srgbClr val="000000"/>
              </a:buClr>
              <a:buSzPts val="1755"/>
              <a:buChar char="•"/>
              <a:defRPr sz="1950"/>
            </a:lvl1pPr>
            <a:lvl2pPr marL="914400" lvl="1" indent="-338137" algn="l">
              <a:lnSpc>
                <a:spcPct val="90000"/>
              </a:lnSpc>
              <a:spcBef>
                <a:spcPts val="300"/>
              </a:spcBef>
              <a:spcAft>
                <a:spcPts val="0"/>
              </a:spcAft>
              <a:buClr>
                <a:srgbClr val="000000"/>
              </a:buClr>
              <a:buSzPts val="1725"/>
              <a:buChar char="−"/>
              <a:defRPr sz="1725"/>
            </a:lvl2pPr>
            <a:lvl3pPr marL="1371600" lvl="2" indent="-323850" algn="l">
              <a:lnSpc>
                <a:spcPct val="90000"/>
              </a:lnSpc>
              <a:spcBef>
                <a:spcPts val="300"/>
              </a:spcBef>
              <a:spcAft>
                <a:spcPts val="0"/>
              </a:spcAft>
              <a:buClr>
                <a:srgbClr val="000000"/>
              </a:buClr>
              <a:buSzPts val="1500"/>
              <a:buChar char="•"/>
              <a:defRPr sz="1500"/>
            </a:lvl3pPr>
            <a:lvl4pPr marL="1828800" lvl="3" indent="-309562" algn="l">
              <a:lnSpc>
                <a:spcPct val="90000"/>
              </a:lnSpc>
              <a:spcBef>
                <a:spcPts val="300"/>
              </a:spcBef>
              <a:spcAft>
                <a:spcPts val="0"/>
              </a:spcAft>
              <a:buClr>
                <a:srgbClr val="000000"/>
              </a:buClr>
              <a:buSzPts val="1275"/>
              <a:buChar char="»"/>
              <a:defRPr sz="1275"/>
            </a:lvl4pPr>
            <a:lvl5pPr marL="2286000" lvl="4" indent="-228600" algn="l">
              <a:lnSpc>
                <a:spcPct val="90000"/>
              </a:lnSpc>
              <a:spcBef>
                <a:spcPts val="300"/>
              </a:spcBef>
              <a:spcAft>
                <a:spcPts val="0"/>
              </a:spcAft>
              <a:buSzPts val="1200"/>
              <a:buNone/>
              <a:defRPr sz="1200"/>
            </a:lvl5pPr>
            <a:lvl6pPr marL="2743200" lvl="5" indent="-304800" algn="l">
              <a:lnSpc>
                <a:spcPct val="100000"/>
              </a:lnSpc>
              <a:spcBef>
                <a:spcPts val="30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cxnSp>
        <p:nvCxnSpPr>
          <p:cNvPr id="49" name="Google Shape;49;p42"/>
          <p:cNvCxnSpPr/>
          <p:nvPr/>
        </p:nvCxnSpPr>
        <p:spPr>
          <a:xfrm>
            <a:off x="180000" y="1141200"/>
            <a:ext cx="8748000" cy="0"/>
          </a:xfrm>
          <a:prstGeom prst="straightConnector1">
            <a:avLst/>
          </a:prstGeom>
          <a:noFill/>
          <a:ln w="9525" cap="flat" cmpd="sng">
            <a:solidFill>
              <a:srgbClr val="4B2B4B"/>
            </a:solidFill>
            <a:prstDash val="solid"/>
            <a:round/>
            <a:headEnd type="none" w="sm" len="sm"/>
            <a:tailEnd type="none" w="sm" len="sm"/>
          </a:ln>
        </p:spPr>
      </p:cxnSp>
      <p:sp>
        <p:nvSpPr>
          <p:cNvPr id="50" name="Google Shape;50;p42"/>
          <p:cNvSpPr txBox="1">
            <a:spLocks noGrp="1"/>
          </p:cNvSpPr>
          <p:nvPr>
            <p:ph type="dt" idx="10"/>
          </p:nvPr>
        </p:nvSpPr>
        <p:spPr>
          <a:xfrm>
            <a:off x="755577" y="6620016"/>
            <a:ext cx="109119" cy="150041"/>
          </a:xfrm>
          <a:prstGeom prst="rect">
            <a:avLst/>
          </a:prstGeom>
          <a:solidFill>
            <a:srgbClr val="EC4B2F"/>
          </a:solidFill>
          <a:ln>
            <a:noFill/>
          </a:ln>
        </p:spPr>
        <p:txBody>
          <a:bodyPr spcFirstLastPara="1" wrap="square" lIns="108000" tIns="0" rIns="0" bIns="0" anchor="b"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2"/>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lvl1pPr marL="0" marR="0" lvl="0"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1pPr>
            <a:lvl2pPr marL="0" marR="0" lvl="1"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2pPr>
            <a:lvl3pPr marL="0" marR="0" lvl="2"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3pPr>
            <a:lvl4pPr marL="0" marR="0" lvl="3"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4pPr>
            <a:lvl5pPr marL="0" marR="0" lvl="4"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5pPr>
            <a:lvl6pPr marL="0" marR="0" lvl="5"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6pPr>
            <a:lvl7pPr marL="0" marR="0" lvl="6"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7pPr>
            <a:lvl8pPr marL="0" marR="0" lvl="7"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8pPr>
            <a:lvl9pPr marL="0" marR="0" lvl="8"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nl-BE"/>
              <a:t>‹nr.›</a:t>
            </a:fld>
            <a:endParaRPr/>
          </a:p>
        </p:txBody>
      </p:sp>
      <p:sp>
        <p:nvSpPr>
          <p:cNvPr id="52" name="Google Shape;52;p42"/>
          <p:cNvSpPr txBox="1">
            <a:spLocks noGrp="1"/>
          </p:cNvSpPr>
          <p:nvPr>
            <p:ph type="ftr" idx="11"/>
          </p:nvPr>
        </p:nvSpPr>
        <p:spPr>
          <a:xfrm>
            <a:off x="755577" y="6084000"/>
            <a:ext cx="4032424" cy="432000"/>
          </a:xfrm>
          <a:prstGeom prst="rect">
            <a:avLst/>
          </a:prstGeom>
          <a:solidFill>
            <a:schemeClr val="lt1"/>
          </a:solidFill>
          <a:ln>
            <a:noFill/>
          </a:ln>
        </p:spPr>
        <p:txBody>
          <a:bodyPr spcFirstLastPara="1" wrap="square" lIns="144000" tIns="0" rIns="144000" bIns="0" anchor="ctr"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 1 Picture &amp; Content">
  <p:cSld name="Content | 1 Picture &amp; Content">
    <p:spTree>
      <p:nvGrpSpPr>
        <p:cNvPr id="1" name="Shape 53"/>
        <p:cNvGrpSpPr/>
        <p:nvPr/>
      </p:nvGrpSpPr>
      <p:grpSpPr>
        <a:xfrm>
          <a:off x="0" y="0"/>
          <a:ext cx="0" cy="0"/>
          <a:chOff x="0" y="0"/>
          <a:chExt cx="0" cy="0"/>
        </a:xfrm>
      </p:grpSpPr>
      <p:sp>
        <p:nvSpPr>
          <p:cNvPr id="54" name="Google Shape;54;p43"/>
          <p:cNvSpPr txBox="1">
            <a:spLocks noGrp="1"/>
          </p:cNvSpPr>
          <p:nvPr>
            <p:ph type="body" idx="1"/>
          </p:nvPr>
        </p:nvSpPr>
        <p:spPr>
          <a:xfrm>
            <a:off x="3857621" y="1152000"/>
            <a:ext cx="5072098" cy="4734000"/>
          </a:xfrm>
          <a:prstGeom prst="rect">
            <a:avLst/>
          </a:prstGeom>
          <a:noFill/>
          <a:ln>
            <a:noFill/>
          </a:ln>
        </p:spPr>
        <p:txBody>
          <a:bodyPr spcFirstLastPara="1" wrap="square" lIns="0" tIns="252000" rIns="0" bIns="144000" anchor="t" anchorCtr="0">
            <a:normAutofit/>
          </a:bodyPr>
          <a:lstStyle>
            <a:lvl1pPr marL="457200" lvl="0" indent="-331470" algn="l">
              <a:lnSpc>
                <a:spcPct val="90000"/>
              </a:lnSpc>
              <a:spcBef>
                <a:spcPts val="300"/>
              </a:spcBef>
              <a:spcAft>
                <a:spcPts val="0"/>
              </a:spcAft>
              <a:buClr>
                <a:srgbClr val="000000"/>
              </a:buClr>
              <a:buSzPts val="1620"/>
              <a:buChar char="•"/>
              <a:defRPr/>
            </a:lvl1pPr>
            <a:lvl2pPr marL="914400" lvl="1" indent="-357187" algn="l">
              <a:lnSpc>
                <a:spcPct val="90000"/>
              </a:lnSpc>
              <a:spcBef>
                <a:spcPts val="300"/>
              </a:spcBef>
              <a:spcAft>
                <a:spcPts val="0"/>
              </a:spcAft>
              <a:buClr>
                <a:srgbClr val="000000"/>
              </a:buClr>
              <a:buSzPts val="2025"/>
              <a:buChar char="−"/>
              <a:defRPr/>
            </a:lvl2pPr>
            <a:lvl3pPr marL="1371600" lvl="2" indent="-342900" algn="l">
              <a:lnSpc>
                <a:spcPct val="90000"/>
              </a:lnSpc>
              <a:spcBef>
                <a:spcPts val="300"/>
              </a:spcBef>
              <a:spcAft>
                <a:spcPts val="0"/>
              </a:spcAft>
              <a:buClr>
                <a:srgbClr val="000000"/>
              </a:buClr>
              <a:buSzPts val="1800"/>
              <a:buChar char="•"/>
              <a:defRPr/>
            </a:lvl3pPr>
            <a:lvl4pPr marL="1828800" lvl="3" indent="-342900" algn="l">
              <a:lnSpc>
                <a:spcPct val="90000"/>
              </a:lnSpc>
              <a:spcBef>
                <a:spcPts val="300"/>
              </a:spcBef>
              <a:spcAft>
                <a:spcPts val="0"/>
              </a:spcAft>
              <a:buClr>
                <a:srgbClr val="000000"/>
              </a:buClr>
              <a:buSzPts val="1800"/>
              <a:buChar char="»"/>
              <a:defRPr/>
            </a:lvl4pPr>
            <a:lvl5pPr marL="2286000" lvl="4" indent="-228600" algn="l">
              <a:lnSpc>
                <a:spcPct val="90000"/>
              </a:lnSpc>
              <a:spcBef>
                <a:spcPts val="300"/>
              </a:spcBef>
              <a:spcAft>
                <a:spcPts val="0"/>
              </a:spcAft>
              <a:buSzPts val="18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5" name="Google Shape;55;p43"/>
          <p:cNvSpPr txBox="1">
            <a:spLocks noGrp="1"/>
          </p:cNvSpPr>
          <p:nvPr>
            <p:ph type="title"/>
          </p:nvPr>
        </p:nvSpPr>
        <p:spPr>
          <a:xfrm>
            <a:off x="0" y="0"/>
            <a:ext cx="9144000" cy="1142984"/>
          </a:xfrm>
          <a:prstGeom prst="rect">
            <a:avLst/>
          </a:prstGeom>
          <a:noFill/>
          <a:ln>
            <a:noFill/>
          </a:ln>
        </p:spPr>
        <p:txBody>
          <a:bodyPr spcFirstLastPara="1" wrap="square" lIns="360000" tIns="180000" rIns="360000" bIns="144000" anchor="ctr" anchorCtr="0">
            <a:noAutofit/>
          </a:bodyPr>
          <a:lstStyle>
            <a:lvl1pPr lvl="0" algn="l">
              <a:lnSpc>
                <a:spcPct val="80000"/>
              </a:lnSpc>
              <a:spcBef>
                <a:spcPts val="0"/>
              </a:spcBef>
              <a:spcAft>
                <a:spcPts val="0"/>
              </a:spcAft>
              <a:buClr>
                <a:srgbClr val="50C6DD"/>
              </a:buClr>
              <a:buSzPts val="2700"/>
              <a:buFont typeface="Trebuchet MS"/>
              <a:buNone/>
              <a:defRPr>
                <a:solidFill>
                  <a:srgbClr val="50C6D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6" name="Google Shape;56;p43"/>
          <p:cNvCxnSpPr/>
          <p:nvPr/>
        </p:nvCxnSpPr>
        <p:spPr>
          <a:xfrm>
            <a:off x="180000" y="1141200"/>
            <a:ext cx="8748000" cy="0"/>
          </a:xfrm>
          <a:prstGeom prst="straightConnector1">
            <a:avLst/>
          </a:prstGeom>
          <a:noFill/>
          <a:ln w="9525" cap="flat" cmpd="sng">
            <a:solidFill>
              <a:srgbClr val="4B2B4B"/>
            </a:solidFill>
            <a:prstDash val="solid"/>
            <a:round/>
            <a:headEnd type="none" w="sm" len="sm"/>
            <a:tailEnd type="none" w="sm" len="sm"/>
          </a:ln>
        </p:spPr>
      </p:cxnSp>
      <p:sp>
        <p:nvSpPr>
          <p:cNvPr id="57" name="Google Shape;57;p43"/>
          <p:cNvSpPr>
            <a:spLocks noGrp="1"/>
          </p:cNvSpPr>
          <p:nvPr>
            <p:ph type="pic" idx="2"/>
          </p:nvPr>
        </p:nvSpPr>
        <p:spPr>
          <a:xfrm>
            <a:off x="180000" y="1152000"/>
            <a:ext cx="3428992" cy="4734000"/>
          </a:xfrm>
          <a:prstGeom prst="rect">
            <a:avLst/>
          </a:prstGeom>
          <a:noFill/>
          <a:ln>
            <a:noFill/>
          </a:ln>
        </p:spPr>
        <p:txBody>
          <a:bodyPr spcFirstLastPara="1" wrap="square" lIns="432000" tIns="252000" rIns="432000" bIns="0" anchor="t" anchorCtr="0">
            <a:normAutofit/>
          </a:bodyPr>
          <a:lstStyle>
            <a:lvl1pPr marR="0" lvl="0" algn="l" rtl="0">
              <a:lnSpc>
                <a:spcPct val="90000"/>
              </a:lnSpc>
              <a:spcBef>
                <a:spcPts val="300"/>
              </a:spcBef>
              <a:spcAft>
                <a:spcPts val="0"/>
              </a:spcAft>
              <a:buClr>
                <a:srgbClr val="000000"/>
              </a:buClr>
              <a:buSzPts val="675"/>
              <a:buFont typeface="Verdana"/>
              <a:buNone/>
              <a:defRPr sz="750" b="0" i="0" u="none" strike="noStrike" cap="none">
                <a:solidFill>
                  <a:srgbClr val="000000"/>
                </a:solidFill>
                <a:latin typeface="Trebuchet MS"/>
                <a:ea typeface="Trebuchet MS"/>
                <a:cs typeface="Trebuchet MS"/>
                <a:sym typeface="Trebuchet MS"/>
              </a:defRPr>
            </a:lvl1pPr>
            <a:lvl2pPr marR="0" lvl="1" algn="l" rtl="0">
              <a:lnSpc>
                <a:spcPct val="90000"/>
              </a:lnSpc>
              <a:spcBef>
                <a:spcPts val="300"/>
              </a:spcBef>
              <a:spcAft>
                <a:spcPts val="0"/>
              </a:spcAft>
              <a:buClr>
                <a:srgbClr val="000000"/>
              </a:buClr>
              <a:buSzPts val="2025"/>
              <a:buFont typeface="Arial"/>
              <a:buChar char="−"/>
              <a:defRPr sz="2025" b="0" i="0" u="none" strike="noStrike" cap="none">
                <a:solidFill>
                  <a:srgbClr val="000000"/>
                </a:solidFill>
                <a:latin typeface="Trebuchet MS"/>
                <a:ea typeface="Trebuchet MS"/>
                <a:cs typeface="Trebuchet MS"/>
                <a:sym typeface="Trebuchet MS"/>
              </a:defRPr>
            </a:lvl2pPr>
            <a:lvl3pPr marR="0" lvl="2" algn="l" rtl="0">
              <a:lnSpc>
                <a:spcPct val="90000"/>
              </a:lnSpc>
              <a:spcBef>
                <a:spcPts val="300"/>
              </a:spcBef>
              <a:spcAft>
                <a:spcPts val="0"/>
              </a:spcAft>
              <a:buClr>
                <a:srgbClr val="000000"/>
              </a:buClr>
              <a:buSzPts val="1800"/>
              <a:buFont typeface="Arial"/>
              <a:buChar char="•"/>
              <a:defRPr sz="1800" b="0" i="0" u="none" strike="noStrike" cap="none">
                <a:solidFill>
                  <a:srgbClr val="000000"/>
                </a:solidFill>
                <a:latin typeface="Trebuchet MS"/>
                <a:ea typeface="Trebuchet MS"/>
                <a:cs typeface="Trebuchet MS"/>
                <a:sym typeface="Trebuchet MS"/>
              </a:defRPr>
            </a:lvl3pPr>
            <a:lvl4pPr marR="0" lvl="3" algn="l" rtl="0">
              <a:lnSpc>
                <a:spcPct val="90000"/>
              </a:lnSpc>
              <a:spcBef>
                <a:spcPts val="300"/>
              </a:spcBef>
              <a:spcAft>
                <a:spcPts val="0"/>
              </a:spcAft>
              <a:buClr>
                <a:srgbClr val="000000"/>
              </a:buClr>
              <a:buSzPts val="1575"/>
              <a:buFont typeface="Arial"/>
              <a:buChar char="»"/>
              <a:defRPr sz="1575" b="0" i="0" u="none" strike="noStrike" cap="none">
                <a:solidFill>
                  <a:srgbClr val="000000"/>
                </a:solidFill>
                <a:latin typeface="Trebuchet MS"/>
                <a:ea typeface="Trebuchet MS"/>
                <a:cs typeface="Trebuchet MS"/>
                <a:sym typeface="Trebuchet MS"/>
              </a:defRPr>
            </a:lvl4pPr>
            <a:lvl5pPr marR="0" lvl="4" algn="l" rtl="0">
              <a:lnSpc>
                <a:spcPct val="90000"/>
              </a:lnSpc>
              <a:spcBef>
                <a:spcPts val="300"/>
              </a:spcBef>
              <a:spcAft>
                <a:spcPts val="0"/>
              </a:spcAft>
              <a:buClr>
                <a:schemeClr val="dk1"/>
              </a:buClr>
              <a:buSzPts val="1500"/>
              <a:buFont typeface="Arial"/>
              <a:buNone/>
              <a:defRPr sz="1500" b="0" i="0" u="none" strike="noStrike" cap="none">
                <a:solidFill>
                  <a:schemeClr val="accent4"/>
                </a:solidFill>
                <a:latin typeface="Verdana"/>
                <a:ea typeface="Verdana"/>
                <a:cs typeface="Verdana"/>
                <a:sym typeface="Verdana"/>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9pPr>
          </a:lstStyle>
          <a:p>
            <a:endParaRPr/>
          </a:p>
        </p:txBody>
      </p:sp>
      <p:sp>
        <p:nvSpPr>
          <p:cNvPr id="58" name="Google Shape;58;p43"/>
          <p:cNvSpPr txBox="1">
            <a:spLocks noGrp="1"/>
          </p:cNvSpPr>
          <p:nvPr>
            <p:ph type="dt" idx="10"/>
          </p:nvPr>
        </p:nvSpPr>
        <p:spPr>
          <a:xfrm>
            <a:off x="755577" y="6620016"/>
            <a:ext cx="109119" cy="150041"/>
          </a:xfrm>
          <a:prstGeom prst="rect">
            <a:avLst/>
          </a:prstGeom>
          <a:solidFill>
            <a:srgbClr val="EC4B2F"/>
          </a:solidFill>
          <a:ln>
            <a:noFill/>
          </a:ln>
        </p:spPr>
        <p:txBody>
          <a:bodyPr spcFirstLastPara="1" wrap="square" lIns="108000" tIns="0" rIns="0" bIns="0" anchor="b"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3"/>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lvl1pPr marL="0" marR="0" lvl="0"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1pPr>
            <a:lvl2pPr marL="0" marR="0" lvl="1"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2pPr>
            <a:lvl3pPr marL="0" marR="0" lvl="2"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3pPr>
            <a:lvl4pPr marL="0" marR="0" lvl="3"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4pPr>
            <a:lvl5pPr marL="0" marR="0" lvl="4"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5pPr>
            <a:lvl6pPr marL="0" marR="0" lvl="5"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6pPr>
            <a:lvl7pPr marL="0" marR="0" lvl="6"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7pPr>
            <a:lvl8pPr marL="0" marR="0" lvl="7"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8pPr>
            <a:lvl9pPr marL="0" marR="0" lvl="8"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nl-BE"/>
              <a:t>‹nr.›</a:t>
            </a:fld>
            <a:endParaRPr/>
          </a:p>
        </p:txBody>
      </p:sp>
      <p:sp>
        <p:nvSpPr>
          <p:cNvPr id="60" name="Google Shape;60;p43"/>
          <p:cNvSpPr txBox="1">
            <a:spLocks noGrp="1"/>
          </p:cNvSpPr>
          <p:nvPr>
            <p:ph type="ftr" idx="11"/>
          </p:nvPr>
        </p:nvSpPr>
        <p:spPr>
          <a:xfrm>
            <a:off x="755577" y="6084000"/>
            <a:ext cx="4032424" cy="432000"/>
          </a:xfrm>
          <a:prstGeom prst="rect">
            <a:avLst/>
          </a:prstGeom>
          <a:solidFill>
            <a:schemeClr val="lt1"/>
          </a:solidFill>
          <a:ln>
            <a:noFill/>
          </a:ln>
        </p:spPr>
        <p:txBody>
          <a:bodyPr spcFirstLastPara="1" wrap="square" lIns="144000" tIns="0" rIns="144000" bIns="0" anchor="ctr"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 No title">
  <p:cSld name="Content | No title">
    <p:spTree>
      <p:nvGrpSpPr>
        <p:cNvPr id="1" name="Shape 61"/>
        <p:cNvGrpSpPr/>
        <p:nvPr/>
      </p:nvGrpSpPr>
      <p:grpSpPr>
        <a:xfrm>
          <a:off x="0" y="0"/>
          <a:ext cx="0" cy="0"/>
          <a:chOff x="0" y="0"/>
          <a:chExt cx="0" cy="0"/>
        </a:xfrm>
      </p:grpSpPr>
      <p:sp>
        <p:nvSpPr>
          <p:cNvPr id="62" name="Google Shape;62;p44"/>
          <p:cNvSpPr txBox="1">
            <a:spLocks noGrp="1"/>
          </p:cNvSpPr>
          <p:nvPr>
            <p:ph type="ftr" idx="11"/>
          </p:nvPr>
        </p:nvSpPr>
        <p:spPr>
          <a:xfrm>
            <a:off x="755577" y="6084000"/>
            <a:ext cx="4032424" cy="432000"/>
          </a:xfrm>
          <a:prstGeom prst="rect">
            <a:avLst/>
          </a:prstGeom>
          <a:solidFill>
            <a:schemeClr val="lt1"/>
          </a:solidFill>
          <a:ln>
            <a:noFill/>
          </a:ln>
        </p:spPr>
        <p:txBody>
          <a:bodyPr spcFirstLastPara="1" wrap="square" lIns="144000" tIns="0" rIns="144000" bIns="0" anchor="ctr"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4"/>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lvl1pPr marL="0" marR="0" lvl="0"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1pPr>
            <a:lvl2pPr marL="0" marR="0" lvl="1"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2pPr>
            <a:lvl3pPr marL="0" marR="0" lvl="2"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3pPr>
            <a:lvl4pPr marL="0" marR="0" lvl="3"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4pPr>
            <a:lvl5pPr marL="0" marR="0" lvl="4"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5pPr>
            <a:lvl6pPr marL="0" marR="0" lvl="5"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6pPr>
            <a:lvl7pPr marL="0" marR="0" lvl="6"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7pPr>
            <a:lvl8pPr marL="0" marR="0" lvl="7"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8pPr>
            <a:lvl9pPr marL="0" marR="0" lvl="8"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nl-BE"/>
              <a:t>‹nr.›</a:t>
            </a:fld>
            <a:endParaRPr/>
          </a:p>
        </p:txBody>
      </p:sp>
      <p:sp>
        <p:nvSpPr>
          <p:cNvPr id="64" name="Google Shape;64;p44"/>
          <p:cNvSpPr txBox="1">
            <a:spLocks noGrp="1"/>
          </p:cNvSpPr>
          <p:nvPr>
            <p:ph type="dt" idx="10"/>
          </p:nvPr>
        </p:nvSpPr>
        <p:spPr>
          <a:xfrm>
            <a:off x="755577" y="6620016"/>
            <a:ext cx="109119" cy="150041"/>
          </a:xfrm>
          <a:prstGeom prst="rect">
            <a:avLst/>
          </a:prstGeom>
          <a:solidFill>
            <a:srgbClr val="EC4B2F"/>
          </a:solidFill>
          <a:ln>
            <a:noFill/>
          </a:ln>
        </p:spPr>
        <p:txBody>
          <a:bodyPr spcFirstLastPara="1" wrap="square" lIns="108000" tIns="0" rIns="0" bIns="0" anchor="b"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4"/>
          <p:cNvSpPr txBox="1">
            <a:spLocks noGrp="1"/>
          </p:cNvSpPr>
          <p:nvPr>
            <p:ph type="body" idx="1"/>
          </p:nvPr>
        </p:nvSpPr>
        <p:spPr>
          <a:xfrm>
            <a:off x="0" y="2"/>
            <a:ext cx="9144000" cy="5929313"/>
          </a:xfrm>
          <a:prstGeom prst="rect">
            <a:avLst/>
          </a:prstGeom>
          <a:noFill/>
          <a:ln>
            <a:noFill/>
          </a:ln>
        </p:spPr>
        <p:txBody>
          <a:bodyPr spcFirstLastPara="1" wrap="square" lIns="432000" tIns="252000" rIns="432000" bIns="0" anchor="t" anchorCtr="0">
            <a:normAutofit/>
          </a:bodyPr>
          <a:lstStyle>
            <a:lvl1pPr marL="457200" lvl="0" indent="-357187" algn="l">
              <a:lnSpc>
                <a:spcPct val="90000"/>
              </a:lnSpc>
              <a:spcBef>
                <a:spcPts val="300"/>
              </a:spcBef>
              <a:spcAft>
                <a:spcPts val="0"/>
              </a:spcAft>
              <a:buClr>
                <a:srgbClr val="000000"/>
              </a:buClr>
              <a:buSzPts val="2025"/>
              <a:buChar char="•"/>
              <a:defRPr>
                <a:solidFill>
                  <a:srgbClr val="000000"/>
                </a:solidFill>
              </a:defRPr>
            </a:lvl1pPr>
            <a:lvl2pPr marL="914400" lvl="1" indent="-357187" algn="l">
              <a:lnSpc>
                <a:spcPct val="90000"/>
              </a:lnSpc>
              <a:spcBef>
                <a:spcPts val="300"/>
              </a:spcBef>
              <a:spcAft>
                <a:spcPts val="0"/>
              </a:spcAft>
              <a:buClr>
                <a:srgbClr val="000000"/>
              </a:buClr>
              <a:buSzPts val="2025"/>
              <a:buChar char="−"/>
              <a:defRPr>
                <a:solidFill>
                  <a:srgbClr val="000000"/>
                </a:solidFill>
              </a:defRPr>
            </a:lvl2pPr>
            <a:lvl3pPr marL="1371600" lvl="2" indent="-342900" algn="l">
              <a:lnSpc>
                <a:spcPct val="90000"/>
              </a:lnSpc>
              <a:spcBef>
                <a:spcPts val="300"/>
              </a:spcBef>
              <a:spcAft>
                <a:spcPts val="0"/>
              </a:spcAft>
              <a:buClr>
                <a:srgbClr val="000000"/>
              </a:buClr>
              <a:buSzPts val="1800"/>
              <a:buChar char="•"/>
              <a:defRPr>
                <a:solidFill>
                  <a:srgbClr val="000000"/>
                </a:solidFill>
              </a:defRPr>
            </a:lvl3pPr>
            <a:lvl4pPr marL="1828800" lvl="3" indent="-328612" algn="l">
              <a:lnSpc>
                <a:spcPct val="90000"/>
              </a:lnSpc>
              <a:spcBef>
                <a:spcPts val="300"/>
              </a:spcBef>
              <a:spcAft>
                <a:spcPts val="0"/>
              </a:spcAft>
              <a:buClr>
                <a:srgbClr val="000000"/>
              </a:buClr>
              <a:buSzPts val="1575"/>
              <a:buChar char="»"/>
              <a:defRPr>
                <a:solidFill>
                  <a:srgbClr val="000000"/>
                </a:solidFill>
              </a:defRPr>
            </a:lvl4pPr>
            <a:lvl5pPr marL="2286000" lvl="4" indent="-228600" algn="l">
              <a:lnSpc>
                <a:spcPct val="90000"/>
              </a:lnSpc>
              <a:spcBef>
                <a:spcPts val="300"/>
              </a:spcBef>
              <a:spcAft>
                <a:spcPts val="0"/>
              </a:spcAft>
              <a:buClr>
                <a:srgbClr val="000000"/>
              </a:buClr>
              <a:buSzPts val="1500"/>
              <a:buNone/>
              <a:defRPr>
                <a:solidFill>
                  <a:srgbClr val="000000"/>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 1 Big picture">
  <p:cSld name="Content | 1 Big picture">
    <p:spTree>
      <p:nvGrpSpPr>
        <p:cNvPr id="1" name="Shape 66"/>
        <p:cNvGrpSpPr/>
        <p:nvPr/>
      </p:nvGrpSpPr>
      <p:grpSpPr>
        <a:xfrm>
          <a:off x="0" y="0"/>
          <a:ext cx="0" cy="0"/>
          <a:chOff x="0" y="0"/>
          <a:chExt cx="0" cy="0"/>
        </a:xfrm>
      </p:grpSpPr>
      <p:sp>
        <p:nvSpPr>
          <p:cNvPr id="67" name="Google Shape;67;p45"/>
          <p:cNvSpPr txBox="1">
            <a:spLocks noGrp="1"/>
          </p:cNvSpPr>
          <p:nvPr>
            <p:ph type="ftr" idx="11"/>
          </p:nvPr>
        </p:nvSpPr>
        <p:spPr>
          <a:xfrm>
            <a:off x="755577" y="6084000"/>
            <a:ext cx="4032424" cy="432000"/>
          </a:xfrm>
          <a:prstGeom prst="rect">
            <a:avLst/>
          </a:prstGeom>
          <a:solidFill>
            <a:schemeClr val="lt1"/>
          </a:solidFill>
          <a:ln>
            <a:noFill/>
          </a:ln>
        </p:spPr>
        <p:txBody>
          <a:bodyPr spcFirstLastPara="1" wrap="square" lIns="144000" tIns="0" rIns="144000" bIns="0" anchor="ctr"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5"/>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lvl1pPr marL="0" marR="0" lvl="0"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1pPr>
            <a:lvl2pPr marL="0" marR="0" lvl="1"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2pPr>
            <a:lvl3pPr marL="0" marR="0" lvl="2"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3pPr>
            <a:lvl4pPr marL="0" marR="0" lvl="3"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4pPr>
            <a:lvl5pPr marL="0" marR="0" lvl="4"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5pPr>
            <a:lvl6pPr marL="0" marR="0" lvl="5"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6pPr>
            <a:lvl7pPr marL="0" marR="0" lvl="6"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7pPr>
            <a:lvl8pPr marL="0" marR="0" lvl="7"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8pPr>
            <a:lvl9pPr marL="0" marR="0" lvl="8"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nl-BE"/>
              <a:t>‹nr.›</a:t>
            </a:fld>
            <a:endParaRPr/>
          </a:p>
        </p:txBody>
      </p:sp>
      <p:sp>
        <p:nvSpPr>
          <p:cNvPr id="69" name="Google Shape;69;p45"/>
          <p:cNvSpPr txBox="1">
            <a:spLocks noGrp="1"/>
          </p:cNvSpPr>
          <p:nvPr>
            <p:ph type="dt" idx="10"/>
          </p:nvPr>
        </p:nvSpPr>
        <p:spPr>
          <a:xfrm>
            <a:off x="755577" y="6620016"/>
            <a:ext cx="109119" cy="150041"/>
          </a:xfrm>
          <a:prstGeom prst="rect">
            <a:avLst/>
          </a:prstGeom>
          <a:solidFill>
            <a:srgbClr val="EC4B2F"/>
          </a:solidFill>
          <a:ln>
            <a:noFill/>
          </a:ln>
        </p:spPr>
        <p:txBody>
          <a:bodyPr spcFirstLastPara="1" wrap="square" lIns="108000" tIns="0" rIns="0" bIns="0" anchor="b"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5"/>
          <p:cNvSpPr>
            <a:spLocks noGrp="1"/>
          </p:cNvSpPr>
          <p:nvPr>
            <p:ph type="pic" idx="2"/>
          </p:nvPr>
        </p:nvSpPr>
        <p:spPr>
          <a:xfrm>
            <a:off x="0" y="2"/>
            <a:ext cx="9144000" cy="5929313"/>
          </a:xfrm>
          <a:prstGeom prst="rect">
            <a:avLst/>
          </a:prstGeom>
          <a:noFill/>
          <a:ln>
            <a:noFill/>
          </a:ln>
        </p:spPr>
        <p:txBody>
          <a:bodyPr spcFirstLastPara="1" wrap="square" lIns="432000" tIns="252000" rIns="432000" bIns="0" anchor="t" anchorCtr="0">
            <a:normAutofit/>
          </a:bodyPr>
          <a:lstStyle>
            <a:lvl1pPr marR="0" lvl="0" algn="l" rtl="0">
              <a:lnSpc>
                <a:spcPct val="90000"/>
              </a:lnSpc>
              <a:spcBef>
                <a:spcPts val="300"/>
              </a:spcBef>
              <a:spcAft>
                <a:spcPts val="0"/>
              </a:spcAft>
              <a:buClr>
                <a:srgbClr val="000000"/>
              </a:buClr>
              <a:buSzPts val="2025"/>
              <a:buFont typeface="Verdana"/>
              <a:buChar char="•"/>
              <a:defRPr sz="2250" b="0" i="0" u="none" strike="noStrike" cap="none">
                <a:solidFill>
                  <a:srgbClr val="000000"/>
                </a:solidFill>
                <a:latin typeface="Trebuchet MS"/>
                <a:ea typeface="Trebuchet MS"/>
                <a:cs typeface="Trebuchet MS"/>
                <a:sym typeface="Trebuchet MS"/>
              </a:defRPr>
            </a:lvl1pPr>
            <a:lvl2pPr marR="0" lvl="1" algn="l" rtl="0">
              <a:lnSpc>
                <a:spcPct val="90000"/>
              </a:lnSpc>
              <a:spcBef>
                <a:spcPts val="300"/>
              </a:spcBef>
              <a:spcAft>
                <a:spcPts val="0"/>
              </a:spcAft>
              <a:buClr>
                <a:srgbClr val="000000"/>
              </a:buClr>
              <a:buSzPts val="2025"/>
              <a:buFont typeface="Arial"/>
              <a:buChar char="−"/>
              <a:defRPr sz="2025" b="0" i="0" u="none" strike="noStrike" cap="none">
                <a:solidFill>
                  <a:srgbClr val="000000"/>
                </a:solidFill>
                <a:latin typeface="Trebuchet MS"/>
                <a:ea typeface="Trebuchet MS"/>
                <a:cs typeface="Trebuchet MS"/>
                <a:sym typeface="Trebuchet MS"/>
              </a:defRPr>
            </a:lvl2pPr>
            <a:lvl3pPr marR="0" lvl="2" algn="l" rtl="0">
              <a:lnSpc>
                <a:spcPct val="90000"/>
              </a:lnSpc>
              <a:spcBef>
                <a:spcPts val="300"/>
              </a:spcBef>
              <a:spcAft>
                <a:spcPts val="0"/>
              </a:spcAft>
              <a:buClr>
                <a:srgbClr val="000000"/>
              </a:buClr>
              <a:buSzPts val="1800"/>
              <a:buFont typeface="Arial"/>
              <a:buChar char="•"/>
              <a:defRPr sz="1800" b="0" i="0" u="none" strike="noStrike" cap="none">
                <a:solidFill>
                  <a:srgbClr val="000000"/>
                </a:solidFill>
                <a:latin typeface="Trebuchet MS"/>
                <a:ea typeface="Trebuchet MS"/>
                <a:cs typeface="Trebuchet MS"/>
                <a:sym typeface="Trebuchet MS"/>
              </a:defRPr>
            </a:lvl3pPr>
            <a:lvl4pPr marR="0" lvl="3" algn="l" rtl="0">
              <a:lnSpc>
                <a:spcPct val="90000"/>
              </a:lnSpc>
              <a:spcBef>
                <a:spcPts val="300"/>
              </a:spcBef>
              <a:spcAft>
                <a:spcPts val="0"/>
              </a:spcAft>
              <a:buClr>
                <a:srgbClr val="000000"/>
              </a:buClr>
              <a:buSzPts val="1575"/>
              <a:buFont typeface="Arial"/>
              <a:buChar char="»"/>
              <a:defRPr sz="1575" b="0" i="0" u="none" strike="noStrike" cap="none">
                <a:solidFill>
                  <a:srgbClr val="000000"/>
                </a:solidFill>
                <a:latin typeface="Trebuchet MS"/>
                <a:ea typeface="Trebuchet MS"/>
                <a:cs typeface="Trebuchet MS"/>
                <a:sym typeface="Trebuchet MS"/>
              </a:defRPr>
            </a:lvl4pPr>
            <a:lvl5pPr marR="0" lvl="4" algn="l" rtl="0">
              <a:lnSpc>
                <a:spcPct val="90000"/>
              </a:lnSpc>
              <a:spcBef>
                <a:spcPts val="300"/>
              </a:spcBef>
              <a:spcAft>
                <a:spcPts val="0"/>
              </a:spcAft>
              <a:buClr>
                <a:schemeClr val="dk1"/>
              </a:buClr>
              <a:buSzPts val="1500"/>
              <a:buFont typeface="Arial"/>
              <a:buNone/>
              <a:defRPr sz="1500" b="0" i="0" u="none" strike="noStrike" cap="none">
                <a:solidFill>
                  <a:schemeClr val="accent4"/>
                </a:solidFill>
                <a:latin typeface="Verdana"/>
                <a:ea typeface="Verdana"/>
                <a:cs typeface="Verdana"/>
                <a:sym typeface="Verdana"/>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el, illustratie en tekst" type="clipArtAndTx">
  <p:cSld name="CLIPART_AND_TEXT">
    <p:spTree>
      <p:nvGrpSpPr>
        <p:cNvPr id="1" name="Shape 71"/>
        <p:cNvGrpSpPr/>
        <p:nvPr/>
      </p:nvGrpSpPr>
      <p:grpSpPr>
        <a:xfrm>
          <a:off x="0" y="0"/>
          <a:ext cx="0" cy="0"/>
          <a:chOff x="0" y="0"/>
          <a:chExt cx="0" cy="0"/>
        </a:xfrm>
      </p:grpSpPr>
      <p:sp>
        <p:nvSpPr>
          <p:cNvPr id="72" name="Google Shape;72;p46"/>
          <p:cNvSpPr txBox="1">
            <a:spLocks noGrp="1"/>
          </p:cNvSpPr>
          <p:nvPr>
            <p:ph type="title"/>
          </p:nvPr>
        </p:nvSpPr>
        <p:spPr>
          <a:xfrm>
            <a:off x="1524000" y="190500"/>
            <a:ext cx="7010400" cy="1527175"/>
          </a:xfrm>
          <a:prstGeom prst="rect">
            <a:avLst/>
          </a:prstGeom>
          <a:noFill/>
          <a:ln>
            <a:noFill/>
          </a:ln>
        </p:spPr>
        <p:txBody>
          <a:bodyPr spcFirstLastPara="1" wrap="square" lIns="360000" tIns="180000" rIns="360000" bIns="144000" anchor="ctr" anchorCtr="0">
            <a:noAutofit/>
          </a:bodyPr>
          <a:lstStyle>
            <a:lvl1pPr lvl="0" algn="l">
              <a:lnSpc>
                <a:spcPct val="80000"/>
              </a:lnSpc>
              <a:spcBef>
                <a:spcPts val="0"/>
              </a:spcBef>
              <a:spcAft>
                <a:spcPts val="0"/>
              </a:spcAft>
              <a:buClr>
                <a:srgbClr val="EC4B2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6"/>
          <p:cNvSpPr>
            <a:spLocks noGrp="1"/>
          </p:cNvSpPr>
          <p:nvPr>
            <p:ph type="clipArt" idx="2"/>
          </p:nvPr>
        </p:nvSpPr>
        <p:spPr>
          <a:xfrm>
            <a:off x="1524000" y="1905000"/>
            <a:ext cx="3429000" cy="4114800"/>
          </a:xfrm>
          <a:prstGeom prst="rect">
            <a:avLst/>
          </a:prstGeom>
          <a:noFill/>
          <a:ln>
            <a:noFill/>
          </a:ln>
        </p:spPr>
        <p:txBody>
          <a:bodyPr spcFirstLastPara="1" wrap="square" lIns="432000" tIns="252000" rIns="432000" bIns="0" anchor="t" anchorCtr="0">
            <a:normAutofit/>
          </a:bodyPr>
          <a:lstStyle>
            <a:lvl1pPr marR="0" lvl="0" algn="l" rtl="0">
              <a:lnSpc>
                <a:spcPct val="90000"/>
              </a:lnSpc>
              <a:spcBef>
                <a:spcPts val="300"/>
              </a:spcBef>
              <a:spcAft>
                <a:spcPts val="0"/>
              </a:spcAft>
              <a:buClr>
                <a:srgbClr val="000000"/>
              </a:buClr>
              <a:buSzPts val="2025"/>
              <a:buFont typeface="Verdana"/>
              <a:buChar char="•"/>
              <a:defRPr sz="2250" b="0" i="0" u="none" strike="noStrike" cap="none">
                <a:solidFill>
                  <a:srgbClr val="000000"/>
                </a:solidFill>
                <a:latin typeface="Trebuchet MS"/>
                <a:ea typeface="Trebuchet MS"/>
                <a:cs typeface="Trebuchet MS"/>
                <a:sym typeface="Trebuchet MS"/>
              </a:defRPr>
            </a:lvl1pPr>
            <a:lvl2pPr marR="0" lvl="1" algn="l" rtl="0">
              <a:lnSpc>
                <a:spcPct val="90000"/>
              </a:lnSpc>
              <a:spcBef>
                <a:spcPts val="300"/>
              </a:spcBef>
              <a:spcAft>
                <a:spcPts val="0"/>
              </a:spcAft>
              <a:buClr>
                <a:srgbClr val="000000"/>
              </a:buClr>
              <a:buSzPts val="2025"/>
              <a:buFont typeface="Arial"/>
              <a:buChar char="−"/>
              <a:defRPr sz="2025" b="0" i="0" u="none" strike="noStrike" cap="none">
                <a:solidFill>
                  <a:srgbClr val="000000"/>
                </a:solidFill>
                <a:latin typeface="Trebuchet MS"/>
                <a:ea typeface="Trebuchet MS"/>
                <a:cs typeface="Trebuchet MS"/>
                <a:sym typeface="Trebuchet MS"/>
              </a:defRPr>
            </a:lvl2pPr>
            <a:lvl3pPr marR="0" lvl="2" algn="l" rtl="0">
              <a:lnSpc>
                <a:spcPct val="90000"/>
              </a:lnSpc>
              <a:spcBef>
                <a:spcPts val="300"/>
              </a:spcBef>
              <a:spcAft>
                <a:spcPts val="0"/>
              </a:spcAft>
              <a:buClr>
                <a:srgbClr val="000000"/>
              </a:buClr>
              <a:buSzPts val="1800"/>
              <a:buFont typeface="Arial"/>
              <a:buChar char="•"/>
              <a:defRPr sz="1800" b="0" i="0" u="none" strike="noStrike" cap="none">
                <a:solidFill>
                  <a:srgbClr val="000000"/>
                </a:solidFill>
                <a:latin typeface="Trebuchet MS"/>
                <a:ea typeface="Trebuchet MS"/>
                <a:cs typeface="Trebuchet MS"/>
                <a:sym typeface="Trebuchet MS"/>
              </a:defRPr>
            </a:lvl3pPr>
            <a:lvl4pPr marR="0" lvl="3" algn="l" rtl="0">
              <a:lnSpc>
                <a:spcPct val="90000"/>
              </a:lnSpc>
              <a:spcBef>
                <a:spcPts val="300"/>
              </a:spcBef>
              <a:spcAft>
                <a:spcPts val="0"/>
              </a:spcAft>
              <a:buClr>
                <a:srgbClr val="000000"/>
              </a:buClr>
              <a:buSzPts val="1575"/>
              <a:buFont typeface="Arial"/>
              <a:buChar char="»"/>
              <a:defRPr sz="1575" b="0" i="0" u="none" strike="noStrike" cap="none">
                <a:solidFill>
                  <a:srgbClr val="000000"/>
                </a:solidFill>
                <a:latin typeface="Trebuchet MS"/>
                <a:ea typeface="Trebuchet MS"/>
                <a:cs typeface="Trebuchet MS"/>
                <a:sym typeface="Trebuchet MS"/>
              </a:defRPr>
            </a:lvl4pPr>
            <a:lvl5pPr marR="0" lvl="4" algn="l" rtl="0">
              <a:lnSpc>
                <a:spcPct val="90000"/>
              </a:lnSpc>
              <a:spcBef>
                <a:spcPts val="300"/>
              </a:spcBef>
              <a:spcAft>
                <a:spcPts val="0"/>
              </a:spcAft>
              <a:buClr>
                <a:schemeClr val="dk1"/>
              </a:buClr>
              <a:buSzPts val="1500"/>
              <a:buFont typeface="Arial"/>
              <a:buNone/>
              <a:defRPr sz="1500" b="0" i="0" u="none" strike="noStrike" cap="none">
                <a:solidFill>
                  <a:schemeClr val="accent4"/>
                </a:solidFill>
                <a:latin typeface="Verdana"/>
                <a:ea typeface="Verdana"/>
                <a:cs typeface="Verdana"/>
                <a:sym typeface="Verdana"/>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9pPr>
          </a:lstStyle>
          <a:p>
            <a:endParaRPr/>
          </a:p>
        </p:txBody>
      </p:sp>
      <p:sp>
        <p:nvSpPr>
          <p:cNvPr id="74" name="Google Shape;74;p46"/>
          <p:cNvSpPr txBox="1">
            <a:spLocks noGrp="1"/>
          </p:cNvSpPr>
          <p:nvPr>
            <p:ph type="body" idx="1"/>
          </p:nvPr>
        </p:nvSpPr>
        <p:spPr>
          <a:xfrm>
            <a:off x="5105400" y="1905000"/>
            <a:ext cx="3429000" cy="4114800"/>
          </a:xfrm>
          <a:prstGeom prst="rect">
            <a:avLst/>
          </a:prstGeom>
          <a:noFill/>
          <a:ln>
            <a:noFill/>
          </a:ln>
        </p:spPr>
        <p:txBody>
          <a:bodyPr spcFirstLastPara="1" wrap="square" lIns="432000" tIns="252000" rIns="432000" bIns="0" anchor="t" anchorCtr="0">
            <a:normAutofit/>
          </a:bodyPr>
          <a:lstStyle>
            <a:lvl1pPr marL="457200" lvl="0" indent="-331470" algn="l">
              <a:lnSpc>
                <a:spcPct val="90000"/>
              </a:lnSpc>
              <a:spcBef>
                <a:spcPts val="300"/>
              </a:spcBef>
              <a:spcAft>
                <a:spcPts val="0"/>
              </a:spcAft>
              <a:buClr>
                <a:srgbClr val="000000"/>
              </a:buClr>
              <a:buSzPts val="1620"/>
              <a:buChar char="•"/>
              <a:defRPr/>
            </a:lvl1pPr>
            <a:lvl2pPr marL="914400" lvl="1" indent="-342900" algn="l">
              <a:lnSpc>
                <a:spcPct val="90000"/>
              </a:lnSpc>
              <a:spcBef>
                <a:spcPts val="300"/>
              </a:spcBef>
              <a:spcAft>
                <a:spcPts val="0"/>
              </a:spcAft>
              <a:buClr>
                <a:srgbClr val="000000"/>
              </a:buClr>
              <a:buSzPts val="1800"/>
              <a:buChar char="−"/>
              <a:defRPr/>
            </a:lvl2pPr>
            <a:lvl3pPr marL="1371600" lvl="2" indent="-342900" algn="l">
              <a:lnSpc>
                <a:spcPct val="90000"/>
              </a:lnSpc>
              <a:spcBef>
                <a:spcPts val="300"/>
              </a:spcBef>
              <a:spcAft>
                <a:spcPts val="0"/>
              </a:spcAft>
              <a:buClr>
                <a:srgbClr val="000000"/>
              </a:buClr>
              <a:buSzPts val="1800"/>
              <a:buChar char="•"/>
              <a:defRPr/>
            </a:lvl3pPr>
            <a:lvl4pPr marL="1828800" lvl="3" indent="-342900" algn="l">
              <a:lnSpc>
                <a:spcPct val="90000"/>
              </a:lnSpc>
              <a:spcBef>
                <a:spcPts val="300"/>
              </a:spcBef>
              <a:spcAft>
                <a:spcPts val="0"/>
              </a:spcAft>
              <a:buClr>
                <a:srgbClr val="000000"/>
              </a:buClr>
              <a:buSzPts val="1800"/>
              <a:buChar char="»"/>
              <a:defRPr/>
            </a:lvl4pPr>
            <a:lvl5pPr marL="2286000" lvl="4" indent="-228600" algn="l">
              <a:lnSpc>
                <a:spcPct val="90000"/>
              </a:lnSpc>
              <a:spcBef>
                <a:spcPts val="300"/>
              </a:spcBef>
              <a:spcAft>
                <a:spcPts val="0"/>
              </a:spcAft>
              <a:buSzPts val="18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46"/>
          <p:cNvSpPr txBox="1">
            <a:spLocks noGrp="1"/>
          </p:cNvSpPr>
          <p:nvPr>
            <p:ph type="dt" idx="10"/>
          </p:nvPr>
        </p:nvSpPr>
        <p:spPr>
          <a:xfrm>
            <a:off x="755577" y="6620016"/>
            <a:ext cx="109119" cy="150041"/>
          </a:xfrm>
          <a:prstGeom prst="rect">
            <a:avLst/>
          </a:prstGeom>
          <a:solidFill>
            <a:srgbClr val="EC4B2F"/>
          </a:solidFill>
          <a:ln>
            <a:noFill/>
          </a:ln>
        </p:spPr>
        <p:txBody>
          <a:bodyPr spcFirstLastPara="1" wrap="square" lIns="108000" tIns="0" rIns="0" bIns="0" anchor="b" anchorCtr="0">
            <a:sp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6"/>
          <p:cNvSpPr txBox="1">
            <a:spLocks noGrp="1"/>
          </p:cNvSpPr>
          <p:nvPr>
            <p:ph type="ftr" idx="11"/>
          </p:nvPr>
        </p:nvSpPr>
        <p:spPr>
          <a:xfrm>
            <a:off x="755577" y="6084000"/>
            <a:ext cx="4032424" cy="432000"/>
          </a:xfrm>
          <a:prstGeom prst="rect">
            <a:avLst/>
          </a:prstGeom>
          <a:solidFill>
            <a:schemeClr val="lt1"/>
          </a:solidFill>
          <a:ln>
            <a:noFill/>
          </a:ln>
        </p:spPr>
        <p:txBody>
          <a:bodyPr spcFirstLastPara="1" wrap="square" lIns="144000" tIns="0" rIns="144000" bIns="0" anchor="ctr" anchorCtr="0">
            <a:noAutofit/>
          </a:bodyPr>
          <a:lstStyle>
            <a:lvl1pPr lvl="0" algn="l">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6"/>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lvl1pPr marL="0" marR="0" lvl="0"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1pPr>
            <a:lvl2pPr marL="0" marR="0" lvl="1"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2pPr>
            <a:lvl3pPr marL="0" marR="0" lvl="2"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3pPr>
            <a:lvl4pPr marL="0" marR="0" lvl="3"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4pPr>
            <a:lvl5pPr marL="0" marR="0" lvl="4"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5pPr>
            <a:lvl6pPr marL="0" marR="0" lvl="5"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6pPr>
            <a:lvl7pPr marL="0" marR="0" lvl="6"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7pPr>
            <a:lvl8pPr marL="0" marR="0" lvl="7"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8pPr>
            <a:lvl9pPr marL="0" marR="0" lvl="8" indent="0" algn="ctr">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nl-B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p:nvPr/>
        </p:nvSpPr>
        <p:spPr>
          <a:xfrm>
            <a:off x="0" y="5958024"/>
            <a:ext cx="9144000" cy="900000"/>
          </a:xfrm>
          <a:prstGeom prst="rect">
            <a:avLst/>
          </a:prstGeom>
          <a:solidFill>
            <a:srgbClr val="EC4B2F"/>
          </a:solidFill>
          <a:ln>
            <a:noFill/>
          </a:ln>
        </p:spPr>
        <p:txBody>
          <a:bodyPr spcFirstLastPara="1" wrap="square" lIns="0" tIns="13500" rIns="0" bIns="135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Calibri"/>
              <a:ea typeface="Calibri"/>
              <a:cs typeface="Calibri"/>
              <a:sym typeface="Calibri"/>
            </a:endParaRPr>
          </a:p>
        </p:txBody>
      </p:sp>
      <p:sp>
        <p:nvSpPr>
          <p:cNvPr id="11" name="Google Shape;11;p36"/>
          <p:cNvSpPr/>
          <p:nvPr/>
        </p:nvSpPr>
        <p:spPr>
          <a:xfrm>
            <a:off x="0" y="6084000"/>
            <a:ext cx="1980000" cy="43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12" name="Google Shape;12;p36"/>
          <p:cNvSpPr txBox="1">
            <a:spLocks noGrp="1"/>
          </p:cNvSpPr>
          <p:nvPr>
            <p:ph type="ftr" idx="11"/>
          </p:nvPr>
        </p:nvSpPr>
        <p:spPr>
          <a:xfrm>
            <a:off x="755577" y="6084000"/>
            <a:ext cx="4032424" cy="432000"/>
          </a:xfrm>
          <a:prstGeom prst="rect">
            <a:avLst/>
          </a:prstGeom>
          <a:solidFill>
            <a:schemeClr val="lt1"/>
          </a:solidFill>
          <a:ln>
            <a:noFill/>
          </a:ln>
        </p:spPr>
        <p:txBody>
          <a:bodyPr spcFirstLastPara="1" wrap="square" lIns="144000" tIns="0" rIns="144000" bIns="0" anchor="ctr" anchorCtr="0">
            <a:noAutofit/>
          </a:bodyPr>
          <a:lstStyle>
            <a:lvl1pPr marR="0" lvl="0" algn="l" rtl="0">
              <a:lnSpc>
                <a:spcPct val="90000"/>
              </a:lnSpc>
              <a:spcBef>
                <a:spcPts val="0"/>
              </a:spcBef>
              <a:spcAft>
                <a:spcPts val="0"/>
              </a:spcAft>
              <a:buClr>
                <a:srgbClr val="000000"/>
              </a:buClr>
              <a:buSzPts val="1400"/>
              <a:buFont typeface="Arial"/>
              <a:buNone/>
              <a:defRPr sz="1125" b="0" i="0" u="none" strike="noStrike" cap="none">
                <a:solidFill>
                  <a:srgbClr val="00A0AE"/>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6"/>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lvl1pPr marL="0" marR="0" lvl="0" indent="0" algn="ctr" rtl="0">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1pPr>
            <a:lvl2pPr marL="0" marR="0" lvl="1" indent="0" algn="ctr" rtl="0">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2pPr>
            <a:lvl3pPr marL="0" marR="0" lvl="2" indent="0" algn="ctr" rtl="0">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3pPr>
            <a:lvl4pPr marL="0" marR="0" lvl="3" indent="0" algn="ctr" rtl="0">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4pPr>
            <a:lvl5pPr marL="0" marR="0" lvl="4" indent="0" algn="ctr" rtl="0">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5pPr>
            <a:lvl6pPr marL="0" marR="0" lvl="5" indent="0" algn="ctr" rtl="0">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6pPr>
            <a:lvl7pPr marL="0" marR="0" lvl="6" indent="0" algn="ctr" rtl="0">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7pPr>
            <a:lvl8pPr marL="0" marR="0" lvl="7" indent="0" algn="ctr" rtl="0">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8pPr>
            <a:lvl9pPr marL="0" marR="0" lvl="8" indent="0" algn="ctr" rtl="0">
              <a:lnSpc>
                <a:spcPct val="100000"/>
              </a:lnSpc>
              <a:spcBef>
                <a:spcPts val="0"/>
              </a:spcBef>
              <a:spcAft>
                <a:spcPts val="0"/>
              </a:spcAft>
              <a:buClr>
                <a:srgbClr val="000000"/>
              </a:buClr>
              <a:buSzPts val="1500"/>
              <a:buFont typeface="Arial"/>
              <a:buNone/>
              <a:defRPr sz="15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nl-BE"/>
              <a:t>‹nr.›</a:t>
            </a:fld>
            <a:endParaRPr/>
          </a:p>
        </p:txBody>
      </p:sp>
      <p:sp>
        <p:nvSpPr>
          <p:cNvPr id="14" name="Google Shape;14;p36"/>
          <p:cNvSpPr txBox="1">
            <a:spLocks noGrp="1"/>
          </p:cNvSpPr>
          <p:nvPr>
            <p:ph type="title"/>
          </p:nvPr>
        </p:nvSpPr>
        <p:spPr>
          <a:xfrm>
            <a:off x="0" y="0"/>
            <a:ext cx="9144000" cy="1142984"/>
          </a:xfrm>
          <a:prstGeom prst="rect">
            <a:avLst/>
          </a:prstGeom>
          <a:noFill/>
          <a:ln>
            <a:noFill/>
          </a:ln>
        </p:spPr>
        <p:txBody>
          <a:bodyPr spcFirstLastPara="1" wrap="square" lIns="360000" tIns="180000" rIns="360000" bIns="144000" anchor="ctr" anchorCtr="0">
            <a:noAutofit/>
          </a:bodyPr>
          <a:lstStyle>
            <a:lvl1pPr marR="0" lvl="0" algn="l" rtl="0">
              <a:lnSpc>
                <a:spcPct val="80000"/>
              </a:lnSpc>
              <a:spcBef>
                <a:spcPts val="0"/>
              </a:spcBef>
              <a:spcAft>
                <a:spcPts val="0"/>
              </a:spcAft>
              <a:buClr>
                <a:srgbClr val="EC4B2F"/>
              </a:buClr>
              <a:buSzPts val="2700"/>
              <a:buFont typeface="Trebuchet MS"/>
              <a:buNone/>
              <a:defRPr sz="2700" b="1" i="0" u="none" strike="noStrike" cap="none">
                <a:solidFill>
                  <a:srgbClr val="EC4B2F"/>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36"/>
          <p:cNvSpPr txBox="1">
            <a:spLocks noGrp="1"/>
          </p:cNvSpPr>
          <p:nvPr>
            <p:ph type="body" idx="1"/>
          </p:nvPr>
        </p:nvSpPr>
        <p:spPr>
          <a:xfrm>
            <a:off x="0" y="1152000"/>
            <a:ext cx="9144000" cy="4428000"/>
          </a:xfrm>
          <a:prstGeom prst="rect">
            <a:avLst/>
          </a:prstGeom>
          <a:noFill/>
          <a:ln>
            <a:noFill/>
          </a:ln>
        </p:spPr>
        <p:txBody>
          <a:bodyPr spcFirstLastPara="1" wrap="square" lIns="432000" tIns="252000" rIns="432000" bIns="0" anchor="t" anchorCtr="0">
            <a:normAutofit/>
          </a:bodyPr>
          <a:lstStyle>
            <a:lvl1pPr marL="457200" marR="0" lvl="0" indent="-357187" algn="l" rtl="0">
              <a:lnSpc>
                <a:spcPct val="90000"/>
              </a:lnSpc>
              <a:spcBef>
                <a:spcPts val="300"/>
              </a:spcBef>
              <a:spcAft>
                <a:spcPts val="0"/>
              </a:spcAft>
              <a:buClr>
                <a:srgbClr val="000000"/>
              </a:buClr>
              <a:buSzPts val="2025"/>
              <a:buFont typeface="Verdana"/>
              <a:buChar char="•"/>
              <a:defRPr sz="2250" b="0" i="0" u="none" strike="noStrike" cap="none">
                <a:solidFill>
                  <a:srgbClr val="000000"/>
                </a:solidFill>
                <a:latin typeface="Trebuchet MS"/>
                <a:ea typeface="Trebuchet MS"/>
                <a:cs typeface="Trebuchet MS"/>
                <a:sym typeface="Trebuchet MS"/>
              </a:defRPr>
            </a:lvl1pPr>
            <a:lvl2pPr marL="914400" marR="0" lvl="1" indent="-357187" algn="l" rtl="0">
              <a:lnSpc>
                <a:spcPct val="90000"/>
              </a:lnSpc>
              <a:spcBef>
                <a:spcPts val="300"/>
              </a:spcBef>
              <a:spcAft>
                <a:spcPts val="0"/>
              </a:spcAft>
              <a:buClr>
                <a:srgbClr val="000000"/>
              </a:buClr>
              <a:buSzPts val="2025"/>
              <a:buFont typeface="Arial"/>
              <a:buChar char="−"/>
              <a:defRPr sz="2025" b="0" i="0" u="none" strike="noStrike" cap="none">
                <a:solidFill>
                  <a:srgbClr val="000000"/>
                </a:solidFill>
                <a:latin typeface="Trebuchet MS"/>
                <a:ea typeface="Trebuchet MS"/>
                <a:cs typeface="Trebuchet MS"/>
                <a:sym typeface="Trebuchet MS"/>
              </a:defRPr>
            </a:lvl2pPr>
            <a:lvl3pPr marL="1371600" marR="0" lvl="2" indent="-342900" algn="l" rtl="0">
              <a:lnSpc>
                <a:spcPct val="90000"/>
              </a:lnSpc>
              <a:spcBef>
                <a:spcPts val="300"/>
              </a:spcBef>
              <a:spcAft>
                <a:spcPts val="0"/>
              </a:spcAft>
              <a:buClr>
                <a:srgbClr val="000000"/>
              </a:buClr>
              <a:buSzPts val="1800"/>
              <a:buFont typeface="Arial"/>
              <a:buChar char="•"/>
              <a:defRPr sz="1800" b="0" i="0" u="none" strike="noStrike" cap="none">
                <a:solidFill>
                  <a:srgbClr val="000000"/>
                </a:solidFill>
                <a:latin typeface="Trebuchet MS"/>
                <a:ea typeface="Trebuchet MS"/>
                <a:cs typeface="Trebuchet MS"/>
                <a:sym typeface="Trebuchet MS"/>
              </a:defRPr>
            </a:lvl3pPr>
            <a:lvl4pPr marL="1828800" marR="0" lvl="3" indent="-328612" algn="l" rtl="0">
              <a:lnSpc>
                <a:spcPct val="90000"/>
              </a:lnSpc>
              <a:spcBef>
                <a:spcPts val="300"/>
              </a:spcBef>
              <a:spcAft>
                <a:spcPts val="0"/>
              </a:spcAft>
              <a:buClr>
                <a:srgbClr val="000000"/>
              </a:buClr>
              <a:buSzPts val="1575"/>
              <a:buFont typeface="Arial"/>
              <a:buChar char="»"/>
              <a:defRPr sz="1575" b="0" i="0" u="none" strike="noStrike" cap="none">
                <a:solidFill>
                  <a:srgbClr val="000000"/>
                </a:solidFill>
                <a:latin typeface="Trebuchet MS"/>
                <a:ea typeface="Trebuchet MS"/>
                <a:cs typeface="Trebuchet MS"/>
                <a:sym typeface="Trebuchet MS"/>
              </a:defRPr>
            </a:lvl4pPr>
            <a:lvl5pPr marL="2286000" marR="0" lvl="4" indent="-228600" algn="l" rtl="0">
              <a:lnSpc>
                <a:spcPct val="90000"/>
              </a:lnSpc>
              <a:spcBef>
                <a:spcPts val="300"/>
              </a:spcBef>
              <a:spcAft>
                <a:spcPts val="0"/>
              </a:spcAft>
              <a:buClr>
                <a:schemeClr val="dk1"/>
              </a:buClr>
              <a:buSzPts val="1500"/>
              <a:buFont typeface="Arial"/>
              <a:buNone/>
              <a:defRPr sz="1500" b="0" i="0" u="none" strike="noStrike" cap="none">
                <a:solidFill>
                  <a:schemeClr val="accent4"/>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9pPr>
          </a:lstStyle>
          <a:p>
            <a:endParaRPr/>
          </a:p>
        </p:txBody>
      </p:sp>
      <p:sp>
        <p:nvSpPr>
          <p:cNvPr id="16" name="Google Shape;16;p36"/>
          <p:cNvSpPr txBox="1">
            <a:spLocks noGrp="1"/>
          </p:cNvSpPr>
          <p:nvPr>
            <p:ph type="dt" idx="10"/>
          </p:nvPr>
        </p:nvSpPr>
        <p:spPr>
          <a:xfrm>
            <a:off x="755577" y="6620016"/>
            <a:ext cx="109119" cy="150041"/>
          </a:xfrm>
          <a:prstGeom prst="rect">
            <a:avLst/>
          </a:prstGeom>
          <a:solidFill>
            <a:srgbClr val="EC4B2F"/>
          </a:solidFill>
          <a:ln>
            <a:noFill/>
          </a:ln>
        </p:spPr>
        <p:txBody>
          <a:bodyPr spcFirstLastPara="1" wrap="square" lIns="108000" tIns="0" rIns="0" bIns="0" anchor="b" anchorCtr="0">
            <a:spAutoFit/>
          </a:bodyPr>
          <a:lstStyle>
            <a:lvl1pPr marR="0" lvl="0" algn="r" rtl="0">
              <a:lnSpc>
                <a:spcPct val="100000"/>
              </a:lnSpc>
              <a:spcBef>
                <a:spcPts val="0"/>
              </a:spcBef>
              <a:spcAft>
                <a:spcPts val="0"/>
              </a:spcAft>
              <a:buClr>
                <a:srgbClr val="000000"/>
              </a:buClr>
              <a:buSzPts val="1400"/>
              <a:buFont typeface="Arial"/>
              <a:buNone/>
              <a:defRPr sz="975"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7" name="Google Shape;17;p36" descr="tm_rgb.jpg"/>
          <p:cNvPicPr preferRelativeResize="0"/>
          <p:nvPr/>
        </p:nvPicPr>
        <p:blipFill rotWithShape="1">
          <a:blip r:embed="rId10">
            <a:alphaModFix/>
          </a:blip>
          <a:srcRect/>
          <a:stretch/>
        </p:blipFill>
        <p:spPr>
          <a:xfrm>
            <a:off x="7650342" y="5976000"/>
            <a:ext cx="1237557" cy="864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
          <p:cNvSpPr txBox="1">
            <a:spLocks noGrp="1"/>
          </p:cNvSpPr>
          <p:nvPr>
            <p:ph type="subTitle" idx="1"/>
          </p:nvPr>
        </p:nvSpPr>
        <p:spPr>
          <a:xfrm>
            <a:off x="0" y="3357192"/>
            <a:ext cx="9144000" cy="1800000"/>
          </a:xfrm>
          <a:prstGeom prst="rect">
            <a:avLst/>
          </a:prstGeom>
          <a:noFill/>
          <a:ln>
            <a:noFill/>
          </a:ln>
        </p:spPr>
        <p:txBody>
          <a:bodyPr spcFirstLastPara="1" wrap="square" lIns="720000" tIns="180000" rIns="720000" bIns="540000" anchor="t" anchorCtr="0">
            <a:noAutofit/>
          </a:bodyPr>
          <a:lstStyle/>
          <a:p>
            <a:pPr marL="0" lvl="0" indent="0" algn="ctr" rtl="0">
              <a:lnSpc>
                <a:spcPct val="90000"/>
              </a:lnSpc>
              <a:spcBef>
                <a:spcPts val="0"/>
              </a:spcBef>
              <a:spcAft>
                <a:spcPts val="0"/>
              </a:spcAft>
              <a:buClr>
                <a:schemeClr val="lt1"/>
              </a:buClr>
              <a:buSzPts val="2800"/>
              <a:buFont typeface="Trebuchet MS"/>
              <a:buNone/>
            </a:pPr>
            <a:r>
              <a:rPr lang="nl-BE" sz="3200"/>
              <a:t>METHODES – C#</a:t>
            </a:r>
            <a:endParaRPr sz="3200"/>
          </a:p>
        </p:txBody>
      </p:sp>
      <p:sp>
        <p:nvSpPr>
          <p:cNvPr id="83" name="Google Shape;83;p1"/>
          <p:cNvSpPr txBox="1">
            <a:spLocks noGrp="1"/>
          </p:cNvSpPr>
          <p:nvPr>
            <p:ph type="title"/>
          </p:nvPr>
        </p:nvSpPr>
        <p:spPr>
          <a:xfrm>
            <a:off x="0" y="1556992"/>
            <a:ext cx="9144000" cy="1800000"/>
          </a:xfrm>
          <a:prstGeom prst="rect">
            <a:avLst/>
          </a:prstGeom>
          <a:noFill/>
          <a:ln>
            <a:noFill/>
          </a:ln>
        </p:spPr>
        <p:txBody>
          <a:bodyPr spcFirstLastPara="1" wrap="square" lIns="720000" tIns="540000" rIns="720000" bIns="180000" anchor="b" anchorCtr="0">
            <a:noAutofit/>
          </a:bodyPr>
          <a:lstStyle/>
          <a:p>
            <a:pPr marL="0" lvl="0" indent="0" algn="ctr" rtl="0">
              <a:lnSpc>
                <a:spcPct val="90000"/>
              </a:lnSpc>
              <a:spcBef>
                <a:spcPts val="0"/>
              </a:spcBef>
              <a:spcAft>
                <a:spcPts val="0"/>
              </a:spcAft>
              <a:buClr>
                <a:schemeClr val="lt1"/>
              </a:buClr>
              <a:buSzPts val="2800"/>
              <a:buFont typeface="Trebuchet MS"/>
              <a:buNone/>
            </a:pPr>
            <a:r>
              <a:rPr lang="nl-BE" sz="3800"/>
              <a:t>INLEIDING TOT PROGRAMMEREN</a:t>
            </a:r>
            <a:endParaRPr sz="3800"/>
          </a:p>
        </p:txBody>
      </p:sp>
      <p:sp>
        <p:nvSpPr>
          <p:cNvPr id="84" name="Google Shape;84;p1"/>
          <p:cNvSpPr txBox="1">
            <a:spLocks noGrp="1"/>
          </p:cNvSpPr>
          <p:nvPr>
            <p:ph type="ftr" idx="11"/>
          </p:nvPr>
        </p:nvSpPr>
        <p:spPr>
          <a:xfrm>
            <a:off x="755577" y="6084000"/>
            <a:ext cx="4032424" cy="432000"/>
          </a:xfrm>
          <a:prstGeom prst="rect">
            <a:avLst/>
          </a:prstGeom>
          <a:solidFill>
            <a:srgbClr val="EC4B2F"/>
          </a:solidFill>
          <a:ln>
            <a:noFill/>
          </a:ln>
        </p:spPr>
        <p:txBody>
          <a:bodyPr spcFirstLastPara="1" wrap="square" lIns="144000" tIns="0" rIns="144000" bIns="0" anchor="ctr" anchorCtr="0">
            <a:noAutofit/>
          </a:bodyPr>
          <a:lstStyle/>
          <a:p>
            <a:pPr marL="0" lvl="0" indent="0" algn="l" rtl="0">
              <a:lnSpc>
                <a:spcPct val="90000"/>
              </a:lnSpc>
              <a:spcBef>
                <a:spcPts val="0"/>
              </a:spcBef>
              <a:spcAft>
                <a:spcPts val="0"/>
              </a:spcAft>
              <a:buSzPts val="1400"/>
              <a:buNone/>
            </a:pPr>
            <a:endParaRPr>
              <a:solidFill>
                <a:srgbClr val="FFFFFF"/>
              </a:solidFill>
            </a:endParaRPr>
          </a:p>
        </p:txBody>
      </p:sp>
      <p:sp>
        <p:nvSpPr>
          <p:cNvPr id="85" name="Google Shape;85;p1"/>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p>
            <a:pPr marL="0" lvl="0" indent="0" algn="ctr" rtl="0">
              <a:lnSpc>
                <a:spcPct val="100000"/>
              </a:lnSpc>
              <a:spcBef>
                <a:spcPts val="0"/>
              </a:spcBef>
              <a:spcAft>
                <a:spcPts val="0"/>
              </a:spcAft>
              <a:buClr>
                <a:srgbClr val="000000"/>
              </a:buClr>
              <a:buSzPts val="1500"/>
              <a:buFont typeface="Arial"/>
              <a:buNone/>
            </a:pPr>
            <a:fld id="{00000000-1234-1234-1234-123412341234}" type="slidenum">
              <a:rPr lang="nl-BE"/>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ac5267481a_0_28"/>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500"/>
              <a:t>Elke kleine doos (eigen methodes) krijgt een naam</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t>Afspraken ivm benaming methodes:</a:t>
            </a:r>
            <a:endParaRPr sz="2500"/>
          </a:p>
          <a:p>
            <a:pPr marL="457200" lvl="0" indent="-387350" algn="l" rtl="0">
              <a:spcBef>
                <a:spcPts val="300"/>
              </a:spcBef>
              <a:spcAft>
                <a:spcPts val="0"/>
              </a:spcAft>
              <a:buSzPts val="2500"/>
              <a:buChar char="-"/>
            </a:pPr>
            <a:r>
              <a:rPr lang="nl-BE" sz="2500"/>
              <a:t>Altijd een werkwoord op gebiedende wijs</a:t>
            </a:r>
            <a:endParaRPr sz="2500"/>
          </a:p>
          <a:p>
            <a:pPr marL="457200" lvl="0" indent="-387350" algn="l" rtl="0">
              <a:spcBef>
                <a:spcPts val="0"/>
              </a:spcBef>
              <a:spcAft>
                <a:spcPts val="0"/>
              </a:spcAft>
              <a:buSzPts val="2500"/>
              <a:buChar char="-"/>
            </a:pPr>
            <a:r>
              <a:rPr lang="nl-BE" sz="2500"/>
              <a:t>Begint steeds met een hoofdletter (PascalCase)</a:t>
            </a:r>
            <a:endParaRPr sz="2500"/>
          </a:p>
          <a:p>
            <a:pPr marL="457200" lvl="0" indent="-387350" algn="l" rtl="0">
              <a:spcBef>
                <a:spcPts val="0"/>
              </a:spcBef>
              <a:spcAft>
                <a:spcPts val="0"/>
              </a:spcAft>
              <a:buSzPts val="2500"/>
              <a:buChar char="-"/>
            </a:pPr>
            <a:r>
              <a:rPr lang="nl-BE" sz="2500"/>
              <a:t>We gebruiken Nederlandstalige werkwoorden</a:t>
            </a:r>
            <a:endParaRPr sz="2500"/>
          </a:p>
          <a:p>
            <a:pPr marL="0" lvl="0" indent="0" algn="l" rtl="0">
              <a:spcBef>
                <a:spcPts val="300"/>
              </a:spcBef>
              <a:spcAft>
                <a:spcPts val="0"/>
              </a:spcAft>
              <a:buNone/>
            </a:pPr>
            <a:endParaRPr/>
          </a:p>
        </p:txBody>
      </p:sp>
      <p:sp>
        <p:nvSpPr>
          <p:cNvPr id="156" name="Google Shape;156;gac5267481a_0_28"/>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EIGEN METHODES</a:t>
            </a:r>
            <a:endParaRPr/>
          </a:p>
        </p:txBody>
      </p:sp>
      <p:sp>
        <p:nvSpPr>
          <p:cNvPr id="157" name="Google Shape;157;gac5267481a_0_28"/>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ac5267481a_0_35"/>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500">
                <a:solidFill>
                  <a:srgbClr val="EC4B2F"/>
                </a:solidFill>
              </a:rPr>
              <a:t>Methode definitie</a:t>
            </a:r>
            <a:endParaRPr sz="2500">
              <a:solidFill>
                <a:srgbClr val="EC4B2F"/>
              </a:solidFill>
            </a:endParaRPr>
          </a:p>
          <a:p>
            <a:pPr marL="457200" lvl="0" indent="-387350" algn="l" rtl="0">
              <a:spcBef>
                <a:spcPts val="300"/>
              </a:spcBef>
              <a:spcAft>
                <a:spcPts val="0"/>
              </a:spcAft>
              <a:buSzPts val="2500"/>
              <a:buChar char="-"/>
            </a:pPr>
            <a:r>
              <a:rPr lang="nl-BE" sz="2500"/>
              <a:t>Hier definieer je:</a:t>
            </a:r>
            <a:endParaRPr sz="2500"/>
          </a:p>
          <a:p>
            <a:pPr marL="914400" lvl="1" indent="-387350" algn="l" rtl="0">
              <a:spcBef>
                <a:spcPts val="0"/>
              </a:spcBef>
              <a:spcAft>
                <a:spcPts val="0"/>
              </a:spcAft>
              <a:buSzPts val="2500"/>
              <a:buChar char="-"/>
            </a:pPr>
            <a:r>
              <a:rPr lang="nl-BE" sz="2500"/>
              <a:t>De </a:t>
            </a:r>
            <a:r>
              <a:rPr lang="nl-BE" sz="2500">
                <a:solidFill>
                  <a:srgbClr val="00A0AE"/>
                </a:solidFill>
              </a:rPr>
              <a:t>naam</a:t>
            </a:r>
            <a:r>
              <a:rPr lang="nl-BE" sz="2500"/>
              <a:t> van de methode</a:t>
            </a:r>
            <a:endParaRPr sz="2500"/>
          </a:p>
          <a:p>
            <a:pPr marL="914400" lvl="1" indent="-387350" algn="l" rtl="0">
              <a:spcBef>
                <a:spcPts val="0"/>
              </a:spcBef>
              <a:spcAft>
                <a:spcPts val="0"/>
              </a:spcAft>
              <a:buSzPts val="2500"/>
              <a:buChar char="-"/>
            </a:pPr>
            <a:r>
              <a:rPr lang="nl-BE" sz="2500"/>
              <a:t>De </a:t>
            </a:r>
            <a:r>
              <a:rPr lang="nl-BE" sz="2500">
                <a:solidFill>
                  <a:srgbClr val="00A0AE"/>
                </a:solidFill>
              </a:rPr>
              <a:t>soort</a:t>
            </a:r>
            <a:r>
              <a:rPr lang="nl-BE" sz="2500"/>
              <a:t>, namelijk met of zonder returnwaarde</a:t>
            </a:r>
            <a:endParaRPr sz="2500"/>
          </a:p>
          <a:p>
            <a:pPr marL="914400" lvl="1" indent="-387350" algn="l" rtl="0">
              <a:spcBef>
                <a:spcPts val="0"/>
              </a:spcBef>
              <a:spcAft>
                <a:spcPts val="0"/>
              </a:spcAft>
              <a:buSzPts val="2500"/>
              <a:buChar char="-"/>
            </a:pPr>
            <a:r>
              <a:rPr lang="nl-BE" sz="2500"/>
              <a:t>De </a:t>
            </a:r>
            <a:r>
              <a:rPr lang="nl-BE" sz="2500">
                <a:solidFill>
                  <a:srgbClr val="00A0AE"/>
                </a:solidFill>
              </a:rPr>
              <a:t>in en/of uit parameters</a:t>
            </a:r>
            <a:endParaRPr sz="2500">
              <a:solidFill>
                <a:srgbClr val="00A0AE"/>
              </a:solidFill>
            </a:endParaRPr>
          </a:p>
          <a:p>
            <a:pPr marL="457200" lvl="0" indent="-387350" algn="l" rtl="0">
              <a:spcBef>
                <a:spcPts val="0"/>
              </a:spcBef>
              <a:spcAft>
                <a:spcPts val="0"/>
              </a:spcAft>
              <a:buSzPts val="2500"/>
              <a:buChar char="-"/>
            </a:pPr>
            <a:r>
              <a:rPr lang="nl-BE" sz="2500"/>
              <a:t>Bevat:</a:t>
            </a:r>
            <a:endParaRPr sz="2500"/>
          </a:p>
          <a:p>
            <a:pPr marL="914400" lvl="1" indent="-387350" algn="l" rtl="0">
              <a:spcBef>
                <a:spcPts val="0"/>
              </a:spcBef>
              <a:spcAft>
                <a:spcPts val="0"/>
              </a:spcAft>
              <a:buSzPts val="2500"/>
              <a:buChar char="-"/>
            </a:pPr>
            <a:r>
              <a:rPr lang="nl-BE" sz="2500"/>
              <a:t>Code om </a:t>
            </a:r>
            <a:r>
              <a:rPr lang="nl-BE" sz="2500">
                <a:solidFill>
                  <a:srgbClr val="00A0AE"/>
                </a:solidFill>
              </a:rPr>
              <a:t>één bepaalde taak</a:t>
            </a:r>
            <a:r>
              <a:rPr lang="nl-BE" sz="2500"/>
              <a:t> uit te voeren</a:t>
            </a:r>
            <a:endParaRPr sz="2500"/>
          </a:p>
          <a:p>
            <a:pPr marL="914400" lvl="1" indent="-387350" algn="l" rtl="0">
              <a:spcBef>
                <a:spcPts val="0"/>
              </a:spcBef>
              <a:spcAft>
                <a:spcPts val="0"/>
              </a:spcAft>
              <a:buSzPts val="2500"/>
              <a:buChar char="-"/>
            </a:pPr>
            <a:r>
              <a:rPr lang="nl-BE" sz="2500">
                <a:solidFill>
                  <a:srgbClr val="00A0AE"/>
                </a:solidFill>
              </a:rPr>
              <a:t>Lokale variabele(n)</a:t>
            </a:r>
            <a:r>
              <a:rPr lang="nl-BE" sz="2500"/>
              <a:t> met onafhankelijke namen</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solidFill>
                  <a:srgbClr val="EC4B2F"/>
                </a:solidFill>
              </a:rPr>
              <a:t>Methode Oproep</a:t>
            </a:r>
            <a:endParaRPr sz="2500">
              <a:solidFill>
                <a:srgbClr val="EC4B2F"/>
              </a:solidFill>
            </a:endParaRPr>
          </a:p>
          <a:p>
            <a:pPr marL="457200" lvl="0" indent="-387350" algn="l" rtl="0">
              <a:spcBef>
                <a:spcPts val="300"/>
              </a:spcBef>
              <a:spcAft>
                <a:spcPts val="0"/>
              </a:spcAft>
              <a:buSzPts val="2500"/>
              <a:buChar char="-"/>
            </a:pPr>
            <a:r>
              <a:rPr lang="nl-BE" sz="2500"/>
              <a:t>Verschillend afhankelijk van de methode definitie </a:t>
            </a:r>
            <a:endParaRPr sz="2500"/>
          </a:p>
          <a:p>
            <a:pPr marL="0" lvl="0" indent="0" algn="l" rtl="0">
              <a:spcBef>
                <a:spcPts val="300"/>
              </a:spcBef>
              <a:spcAft>
                <a:spcPts val="0"/>
              </a:spcAft>
              <a:buNone/>
            </a:pPr>
            <a:endParaRPr/>
          </a:p>
        </p:txBody>
      </p:sp>
      <p:sp>
        <p:nvSpPr>
          <p:cNvPr id="164" name="Google Shape;164;gac5267481a_0_35"/>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WAT VOORZIEN?</a:t>
            </a:r>
            <a:endParaRPr/>
          </a:p>
        </p:txBody>
      </p:sp>
      <p:sp>
        <p:nvSpPr>
          <p:cNvPr id="165" name="Google Shape;165;gac5267481a_0_35"/>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ac5267481a_0_42"/>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000"/>
              <a:t>Methode </a:t>
            </a:r>
            <a:r>
              <a:rPr lang="nl-BE" sz="2000">
                <a:solidFill>
                  <a:srgbClr val="008000"/>
                </a:solidFill>
              </a:rPr>
              <a:t>zonder</a:t>
            </a:r>
            <a:r>
              <a:rPr lang="nl-BE" sz="2000"/>
              <a:t> return waarde &amp; </a:t>
            </a:r>
            <a:r>
              <a:rPr lang="nl-BE" sz="2000">
                <a:solidFill>
                  <a:srgbClr val="00A0AE"/>
                </a:solidFill>
              </a:rPr>
              <a:t>zonder</a:t>
            </a:r>
            <a:r>
              <a:rPr lang="nl-BE" sz="2000"/>
              <a:t> parameters</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definitie</a:t>
            </a:r>
            <a:endParaRPr sz="2000">
              <a:solidFill>
                <a:srgbClr val="EC4B2F"/>
              </a:solidFill>
            </a:endParaRPr>
          </a:p>
          <a:p>
            <a:pPr marL="0" lvl="0" indent="0" algn="l" rtl="0">
              <a:spcBef>
                <a:spcPts val="300"/>
              </a:spcBef>
              <a:spcAft>
                <a:spcPts val="0"/>
              </a:spcAft>
              <a:buNone/>
            </a:pPr>
            <a:r>
              <a:rPr lang="nl-BE" sz="2000"/>
              <a:t>private static </a:t>
            </a:r>
            <a:r>
              <a:rPr lang="nl-BE" sz="2000">
                <a:solidFill>
                  <a:srgbClr val="008000"/>
                </a:solidFill>
              </a:rPr>
              <a:t>void</a:t>
            </a:r>
            <a:r>
              <a:rPr lang="nl-BE" sz="2000"/>
              <a:t> MethodeNaam</a:t>
            </a:r>
            <a:r>
              <a:rPr lang="nl-BE" sz="2000">
                <a:solidFill>
                  <a:srgbClr val="00A0AE"/>
                </a:solidFill>
              </a:rPr>
              <a:t>()</a:t>
            </a:r>
            <a:endParaRPr sz="2000">
              <a:solidFill>
                <a:srgbClr val="00A0AE"/>
              </a:solidFill>
            </a:endParaRPr>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r>
              <a:rPr lang="nl-BE" sz="2000"/>
              <a:t>	eventueel lokale variabele(n) declareren</a:t>
            </a:r>
            <a:endParaRPr sz="2000"/>
          </a:p>
          <a:p>
            <a:pPr marL="0" lvl="0" indent="0" algn="l" rtl="0">
              <a:spcBef>
                <a:spcPts val="300"/>
              </a:spcBef>
              <a:spcAft>
                <a:spcPts val="0"/>
              </a:spcAft>
              <a:buNone/>
            </a:pPr>
            <a:r>
              <a:rPr lang="nl-BE" sz="2000"/>
              <a:t>	opdrachten om één taak uit te voeren</a:t>
            </a:r>
            <a:endParaRPr sz="2000"/>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oproep</a:t>
            </a:r>
            <a:endParaRPr sz="2000">
              <a:solidFill>
                <a:srgbClr val="EC4B2F"/>
              </a:solidFill>
            </a:endParaRPr>
          </a:p>
          <a:p>
            <a:pPr marL="0" lvl="0" indent="0" algn="l" rtl="0">
              <a:spcBef>
                <a:spcPts val="300"/>
              </a:spcBef>
              <a:spcAft>
                <a:spcPts val="0"/>
              </a:spcAft>
              <a:buNone/>
            </a:pPr>
            <a:r>
              <a:rPr lang="nl-BE" sz="2000"/>
              <a:t>MethodeNaam</a:t>
            </a:r>
            <a:r>
              <a:rPr lang="nl-BE" sz="2000">
                <a:solidFill>
                  <a:srgbClr val="00A0AE"/>
                </a:solidFill>
              </a:rPr>
              <a:t>()</a:t>
            </a:r>
            <a:r>
              <a:rPr lang="nl-BE" sz="2000"/>
              <a:t>;</a:t>
            </a:r>
            <a:endParaRPr sz="2000"/>
          </a:p>
        </p:txBody>
      </p:sp>
      <p:sp>
        <p:nvSpPr>
          <p:cNvPr id="172" name="Google Shape;172;gac5267481a_0_42"/>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SYNTAX</a:t>
            </a:r>
            <a:endParaRPr/>
          </a:p>
        </p:txBody>
      </p:sp>
      <p:sp>
        <p:nvSpPr>
          <p:cNvPr id="173" name="Google Shape;173;gac5267481a_0_42"/>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ac5267481a_0_49"/>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000"/>
              <a:t>Methode </a:t>
            </a:r>
            <a:r>
              <a:rPr lang="nl-BE" sz="2000">
                <a:solidFill>
                  <a:srgbClr val="008000"/>
                </a:solidFill>
              </a:rPr>
              <a:t>zonder</a:t>
            </a:r>
            <a:r>
              <a:rPr lang="nl-BE" sz="2000"/>
              <a:t> return waarde &amp; </a:t>
            </a:r>
            <a:r>
              <a:rPr lang="nl-BE" sz="2000">
                <a:solidFill>
                  <a:srgbClr val="00A0AE"/>
                </a:solidFill>
              </a:rPr>
              <a:t>met in</a:t>
            </a:r>
            <a:r>
              <a:rPr lang="nl-BE" sz="2000"/>
              <a:t> parameters</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definitie</a:t>
            </a:r>
            <a:endParaRPr sz="2000">
              <a:solidFill>
                <a:srgbClr val="EC4B2F"/>
              </a:solidFill>
            </a:endParaRPr>
          </a:p>
          <a:p>
            <a:pPr marL="0" lvl="0" indent="0" algn="l" rtl="0">
              <a:spcBef>
                <a:spcPts val="300"/>
              </a:spcBef>
              <a:spcAft>
                <a:spcPts val="0"/>
              </a:spcAft>
              <a:buNone/>
            </a:pPr>
            <a:r>
              <a:rPr lang="nl-BE" sz="2000"/>
              <a:t>private static </a:t>
            </a:r>
            <a:r>
              <a:rPr lang="nl-BE" sz="2000">
                <a:solidFill>
                  <a:srgbClr val="008000"/>
                </a:solidFill>
              </a:rPr>
              <a:t>void</a:t>
            </a:r>
            <a:r>
              <a:rPr lang="nl-BE" sz="2000"/>
              <a:t> MethodeNaam</a:t>
            </a:r>
            <a:r>
              <a:rPr lang="nl-BE" sz="2000">
                <a:solidFill>
                  <a:srgbClr val="00A0AE"/>
                </a:solidFill>
              </a:rPr>
              <a:t>(datatype variabele)</a:t>
            </a:r>
            <a:endParaRPr sz="2000">
              <a:solidFill>
                <a:srgbClr val="00A0AE"/>
              </a:solidFill>
            </a:endParaRPr>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r>
              <a:rPr lang="nl-BE" sz="2000"/>
              <a:t>	eventueel lokale variabele(n) declareren</a:t>
            </a:r>
            <a:endParaRPr sz="2000"/>
          </a:p>
          <a:p>
            <a:pPr marL="0" lvl="0" indent="0" algn="l" rtl="0">
              <a:spcBef>
                <a:spcPts val="300"/>
              </a:spcBef>
              <a:spcAft>
                <a:spcPts val="0"/>
              </a:spcAft>
              <a:buNone/>
            </a:pPr>
            <a:r>
              <a:rPr lang="nl-BE" sz="2000"/>
              <a:t>	opdrachten om één taak uit te voeren</a:t>
            </a:r>
            <a:endParaRPr sz="2000"/>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oproep</a:t>
            </a:r>
            <a:endParaRPr sz="2000">
              <a:solidFill>
                <a:srgbClr val="EC4B2F"/>
              </a:solidFill>
            </a:endParaRPr>
          </a:p>
          <a:p>
            <a:pPr marL="0" lvl="0" indent="0" algn="l" rtl="0">
              <a:spcBef>
                <a:spcPts val="300"/>
              </a:spcBef>
              <a:spcAft>
                <a:spcPts val="0"/>
              </a:spcAft>
              <a:buNone/>
            </a:pPr>
            <a:r>
              <a:rPr lang="nl-BE" sz="2000"/>
              <a:t>MethodeNaam</a:t>
            </a:r>
            <a:r>
              <a:rPr lang="nl-BE" sz="2000">
                <a:solidFill>
                  <a:srgbClr val="00A0AE"/>
                </a:solidFill>
              </a:rPr>
              <a:t>(parameternaam: variabele|constante)</a:t>
            </a:r>
            <a:r>
              <a:rPr lang="nl-BE" sz="2000"/>
              <a:t>;</a:t>
            </a:r>
            <a:endParaRPr sz="2000"/>
          </a:p>
          <a:p>
            <a:pPr marL="0" lvl="0" indent="0" algn="l" rtl="0">
              <a:spcBef>
                <a:spcPts val="300"/>
              </a:spcBef>
              <a:spcAft>
                <a:spcPts val="0"/>
              </a:spcAft>
              <a:buNone/>
            </a:pPr>
            <a:endParaRPr sz="2500"/>
          </a:p>
          <a:p>
            <a:pPr marL="0" lvl="0" indent="0" algn="l" rtl="0">
              <a:spcBef>
                <a:spcPts val="300"/>
              </a:spcBef>
              <a:spcAft>
                <a:spcPts val="0"/>
              </a:spcAft>
              <a:buNone/>
            </a:pPr>
            <a:endParaRPr sz="2500"/>
          </a:p>
        </p:txBody>
      </p:sp>
      <p:sp>
        <p:nvSpPr>
          <p:cNvPr id="180" name="Google Shape;180;gac5267481a_0_49"/>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SYNTAX</a:t>
            </a:r>
            <a:endParaRPr/>
          </a:p>
        </p:txBody>
      </p:sp>
      <p:sp>
        <p:nvSpPr>
          <p:cNvPr id="181" name="Google Shape;181;gac5267481a_0_49"/>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ac5267481a_0_56"/>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000"/>
              <a:t>Methode </a:t>
            </a:r>
            <a:r>
              <a:rPr lang="nl-BE" sz="2000">
                <a:solidFill>
                  <a:srgbClr val="008000"/>
                </a:solidFill>
              </a:rPr>
              <a:t>zonder</a:t>
            </a:r>
            <a:r>
              <a:rPr lang="nl-BE" sz="2000"/>
              <a:t> return waarde &amp; </a:t>
            </a:r>
            <a:r>
              <a:rPr lang="nl-BE" sz="2000">
                <a:solidFill>
                  <a:srgbClr val="00A0AE"/>
                </a:solidFill>
              </a:rPr>
              <a:t>met in|out</a:t>
            </a:r>
            <a:r>
              <a:rPr lang="nl-BE" sz="2000"/>
              <a:t> parameters</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definitie</a:t>
            </a:r>
            <a:endParaRPr sz="2000">
              <a:solidFill>
                <a:srgbClr val="EC4B2F"/>
              </a:solidFill>
            </a:endParaRPr>
          </a:p>
          <a:p>
            <a:pPr marL="0" lvl="0" indent="0" algn="l" rtl="0">
              <a:spcBef>
                <a:spcPts val="300"/>
              </a:spcBef>
              <a:spcAft>
                <a:spcPts val="0"/>
              </a:spcAft>
              <a:buNone/>
            </a:pPr>
            <a:r>
              <a:rPr lang="nl-BE" sz="2000"/>
              <a:t>private static </a:t>
            </a:r>
            <a:r>
              <a:rPr lang="nl-BE" sz="2000">
                <a:solidFill>
                  <a:srgbClr val="008000"/>
                </a:solidFill>
              </a:rPr>
              <a:t>void</a:t>
            </a:r>
            <a:r>
              <a:rPr lang="nl-BE" sz="2000"/>
              <a:t> MethodeNaam</a:t>
            </a:r>
            <a:r>
              <a:rPr lang="nl-BE" sz="2000">
                <a:solidFill>
                  <a:srgbClr val="00A0AE"/>
                </a:solidFill>
              </a:rPr>
              <a:t>(</a:t>
            </a:r>
            <a:r>
              <a:rPr lang="nl-BE" sz="2000" u="sng">
                <a:solidFill>
                  <a:srgbClr val="00A0AE"/>
                </a:solidFill>
              </a:rPr>
              <a:t>ref</a:t>
            </a:r>
            <a:r>
              <a:rPr lang="nl-BE" sz="2000">
                <a:solidFill>
                  <a:srgbClr val="00A0AE"/>
                </a:solidFill>
              </a:rPr>
              <a:t> datatype variabel)</a:t>
            </a:r>
            <a:endParaRPr sz="2000">
              <a:solidFill>
                <a:srgbClr val="00A0AE"/>
              </a:solidFill>
            </a:endParaRPr>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r>
              <a:rPr lang="nl-BE" sz="2000"/>
              <a:t>	eventueel lokale variabele(n) declareren</a:t>
            </a:r>
            <a:endParaRPr sz="2000"/>
          </a:p>
          <a:p>
            <a:pPr marL="0" lvl="0" indent="0" algn="l" rtl="0">
              <a:spcBef>
                <a:spcPts val="300"/>
              </a:spcBef>
              <a:spcAft>
                <a:spcPts val="0"/>
              </a:spcAft>
              <a:buNone/>
            </a:pPr>
            <a:r>
              <a:rPr lang="nl-BE" sz="2000"/>
              <a:t>	opdrachten om één taak uit te voeren</a:t>
            </a:r>
            <a:br>
              <a:rPr lang="nl-BE" sz="2000"/>
            </a:br>
            <a:r>
              <a:rPr lang="nl-BE" sz="2000"/>
              <a:t>	aanpassingen van </a:t>
            </a:r>
            <a:r>
              <a:rPr lang="nl-BE" sz="2000">
                <a:solidFill>
                  <a:srgbClr val="00A0AE"/>
                </a:solidFill>
              </a:rPr>
              <a:t>ref-variabele</a:t>
            </a:r>
            <a:endParaRPr sz="2000">
              <a:solidFill>
                <a:srgbClr val="00A0AE"/>
              </a:solidFill>
            </a:endParaRPr>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oproep</a:t>
            </a:r>
            <a:endParaRPr sz="2000">
              <a:solidFill>
                <a:srgbClr val="EC4B2F"/>
              </a:solidFill>
            </a:endParaRPr>
          </a:p>
          <a:p>
            <a:pPr marL="0" lvl="0" indent="0" algn="l" rtl="0">
              <a:spcBef>
                <a:spcPts val="300"/>
              </a:spcBef>
              <a:spcAft>
                <a:spcPts val="0"/>
              </a:spcAft>
              <a:buNone/>
            </a:pPr>
            <a:r>
              <a:rPr lang="nl-BE" sz="2000"/>
              <a:t>MethodeNaam</a:t>
            </a:r>
            <a:r>
              <a:rPr lang="nl-BE" sz="2000">
                <a:solidFill>
                  <a:srgbClr val="00A0AE"/>
                </a:solidFill>
              </a:rPr>
              <a:t>(parameternaam: ref variabele)</a:t>
            </a:r>
            <a:r>
              <a:rPr lang="nl-BE" sz="2000"/>
              <a:t>;</a:t>
            </a:r>
            <a:endParaRPr sz="2000"/>
          </a:p>
        </p:txBody>
      </p:sp>
      <p:sp>
        <p:nvSpPr>
          <p:cNvPr id="188" name="Google Shape;188;gac5267481a_0_56"/>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SYNTAX</a:t>
            </a:r>
            <a:endParaRPr/>
          </a:p>
        </p:txBody>
      </p:sp>
      <p:sp>
        <p:nvSpPr>
          <p:cNvPr id="189" name="Google Shape;189;gac5267481a_0_56"/>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ac5267481a_0_63"/>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000"/>
              <a:t>Methode </a:t>
            </a:r>
            <a:r>
              <a:rPr lang="nl-BE" sz="2000">
                <a:solidFill>
                  <a:srgbClr val="008000"/>
                </a:solidFill>
              </a:rPr>
              <a:t>met</a:t>
            </a:r>
            <a:r>
              <a:rPr lang="nl-BE" sz="2000"/>
              <a:t> return waarde &amp; </a:t>
            </a:r>
            <a:r>
              <a:rPr lang="nl-BE" sz="2000">
                <a:solidFill>
                  <a:srgbClr val="00A0AE"/>
                </a:solidFill>
              </a:rPr>
              <a:t>zonder</a:t>
            </a:r>
            <a:r>
              <a:rPr lang="nl-BE" sz="2000"/>
              <a:t> parameters</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definitie</a:t>
            </a:r>
            <a:endParaRPr sz="2000">
              <a:solidFill>
                <a:srgbClr val="EC4B2F"/>
              </a:solidFill>
            </a:endParaRPr>
          </a:p>
          <a:p>
            <a:pPr marL="0" lvl="0" indent="0" algn="l" rtl="0">
              <a:spcBef>
                <a:spcPts val="300"/>
              </a:spcBef>
              <a:spcAft>
                <a:spcPts val="0"/>
              </a:spcAft>
              <a:buNone/>
            </a:pPr>
            <a:r>
              <a:rPr lang="nl-BE" sz="2000"/>
              <a:t>private static </a:t>
            </a:r>
            <a:r>
              <a:rPr lang="nl-BE" sz="2000">
                <a:solidFill>
                  <a:srgbClr val="008000"/>
                </a:solidFill>
              </a:rPr>
              <a:t>datatype</a:t>
            </a:r>
            <a:r>
              <a:rPr lang="nl-BE" sz="2000"/>
              <a:t> MethodeNaam</a:t>
            </a:r>
            <a:r>
              <a:rPr lang="nl-BE" sz="2000">
                <a:solidFill>
                  <a:srgbClr val="00A0AE"/>
                </a:solidFill>
              </a:rPr>
              <a:t>()</a:t>
            </a:r>
            <a:endParaRPr sz="2000">
              <a:solidFill>
                <a:srgbClr val="00A0AE"/>
              </a:solidFill>
            </a:endParaRPr>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r>
              <a:rPr lang="nl-BE" sz="2000"/>
              <a:t>	</a:t>
            </a:r>
            <a:r>
              <a:rPr lang="nl-BE" sz="2000">
                <a:solidFill>
                  <a:srgbClr val="008000"/>
                </a:solidFill>
              </a:rPr>
              <a:t>datatype</a:t>
            </a:r>
            <a:r>
              <a:rPr lang="nl-BE" sz="2000"/>
              <a:t> returnvariabele</a:t>
            </a:r>
            <a:endParaRPr sz="2000"/>
          </a:p>
          <a:p>
            <a:pPr marL="0" lvl="0" indent="457200" algn="l" rtl="0">
              <a:spcBef>
                <a:spcPts val="300"/>
              </a:spcBef>
              <a:spcAft>
                <a:spcPts val="0"/>
              </a:spcAft>
              <a:buNone/>
            </a:pPr>
            <a:r>
              <a:rPr lang="nl-BE" sz="2000"/>
              <a:t>eventueel lokale variabele(n) declareren</a:t>
            </a:r>
            <a:endParaRPr sz="2000"/>
          </a:p>
          <a:p>
            <a:pPr marL="0" lvl="0" indent="0" algn="l" rtl="0">
              <a:spcBef>
                <a:spcPts val="300"/>
              </a:spcBef>
              <a:spcAft>
                <a:spcPts val="0"/>
              </a:spcAft>
              <a:buNone/>
            </a:pPr>
            <a:r>
              <a:rPr lang="nl-BE" sz="2000"/>
              <a:t>	opdrachten om één taak uit te voeren</a:t>
            </a:r>
            <a:endParaRPr sz="2000"/>
          </a:p>
          <a:p>
            <a:pPr marL="0" lvl="0" indent="0" algn="l" rtl="0">
              <a:spcBef>
                <a:spcPts val="300"/>
              </a:spcBef>
              <a:spcAft>
                <a:spcPts val="0"/>
              </a:spcAft>
              <a:buNone/>
            </a:pPr>
            <a:r>
              <a:rPr lang="nl-BE" sz="2000"/>
              <a:t>	</a:t>
            </a:r>
            <a:r>
              <a:rPr lang="nl-BE" sz="2000">
                <a:solidFill>
                  <a:srgbClr val="008000"/>
                </a:solidFill>
              </a:rPr>
              <a:t>return</a:t>
            </a:r>
            <a:r>
              <a:rPr lang="nl-BE" sz="2000"/>
              <a:t> returnvariabele</a:t>
            </a:r>
            <a:endParaRPr sz="2000"/>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oproep</a:t>
            </a:r>
            <a:endParaRPr sz="2000">
              <a:solidFill>
                <a:srgbClr val="EC4B2F"/>
              </a:solidFill>
            </a:endParaRPr>
          </a:p>
          <a:p>
            <a:pPr marL="0" lvl="0" indent="0" algn="l" rtl="0">
              <a:spcBef>
                <a:spcPts val="300"/>
              </a:spcBef>
              <a:spcAft>
                <a:spcPts val="0"/>
              </a:spcAft>
              <a:buNone/>
            </a:pPr>
            <a:r>
              <a:rPr lang="nl-BE" sz="2000">
                <a:solidFill>
                  <a:srgbClr val="008000"/>
                </a:solidFill>
              </a:rPr>
              <a:t>variabele =</a:t>
            </a:r>
            <a:r>
              <a:rPr lang="nl-BE" sz="2000"/>
              <a:t> MethodeNaam</a:t>
            </a:r>
            <a:r>
              <a:rPr lang="nl-BE" sz="2000">
                <a:solidFill>
                  <a:srgbClr val="00A0AE"/>
                </a:solidFill>
              </a:rPr>
              <a:t>()</a:t>
            </a:r>
            <a:r>
              <a:rPr lang="nl-BE" sz="2000"/>
              <a:t>;</a:t>
            </a:r>
            <a:endParaRPr sz="2000"/>
          </a:p>
          <a:p>
            <a:pPr marL="0" lvl="0" indent="0" algn="l" rtl="0">
              <a:spcBef>
                <a:spcPts val="300"/>
              </a:spcBef>
              <a:spcAft>
                <a:spcPts val="0"/>
              </a:spcAft>
              <a:buNone/>
            </a:pPr>
            <a:endParaRPr sz="2500"/>
          </a:p>
          <a:p>
            <a:pPr marL="0" lvl="0" indent="0" algn="l" rtl="0">
              <a:spcBef>
                <a:spcPts val="300"/>
              </a:spcBef>
              <a:spcAft>
                <a:spcPts val="0"/>
              </a:spcAft>
              <a:buNone/>
            </a:pPr>
            <a:endParaRPr sz="2500"/>
          </a:p>
        </p:txBody>
      </p:sp>
      <p:sp>
        <p:nvSpPr>
          <p:cNvPr id="196" name="Google Shape;196;gac5267481a_0_63"/>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SYNTAX</a:t>
            </a:r>
            <a:endParaRPr/>
          </a:p>
        </p:txBody>
      </p:sp>
      <p:sp>
        <p:nvSpPr>
          <p:cNvPr id="197" name="Google Shape;197;gac5267481a_0_63"/>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ac5267481a_0_84"/>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000"/>
              <a:t>Methode </a:t>
            </a:r>
            <a:r>
              <a:rPr lang="nl-BE" sz="2000">
                <a:solidFill>
                  <a:srgbClr val="008000"/>
                </a:solidFill>
              </a:rPr>
              <a:t>met</a:t>
            </a:r>
            <a:r>
              <a:rPr lang="nl-BE" sz="2000"/>
              <a:t> return waarde &amp; </a:t>
            </a:r>
            <a:r>
              <a:rPr lang="nl-BE" sz="2000">
                <a:solidFill>
                  <a:srgbClr val="00A0AE"/>
                </a:solidFill>
              </a:rPr>
              <a:t>met in </a:t>
            </a:r>
            <a:r>
              <a:rPr lang="nl-BE" sz="2000"/>
              <a:t>parameters</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definitie</a:t>
            </a:r>
            <a:endParaRPr sz="2000">
              <a:solidFill>
                <a:srgbClr val="EC4B2F"/>
              </a:solidFill>
            </a:endParaRPr>
          </a:p>
          <a:p>
            <a:pPr marL="0" lvl="0" indent="0" algn="l" rtl="0">
              <a:spcBef>
                <a:spcPts val="300"/>
              </a:spcBef>
              <a:spcAft>
                <a:spcPts val="0"/>
              </a:spcAft>
              <a:buNone/>
            </a:pPr>
            <a:r>
              <a:rPr lang="nl-BE" sz="2000"/>
              <a:t>private static </a:t>
            </a:r>
            <a:r>
              <a:rPr lang="nl-BE" sz="2000">
                <a:solidFill>
                  <a:srgbClr val="008000"/>
                </a:solidFill>
              </a:rPr>
              <a:t>datatype</a:t>
            </a:r>
            <a:r>
              <a:rPr lang="nl-BE" sz="2000"/>
              <a:t> MethodeNaam</a:t>
            </a:r>
            <a:r>
              <a:rPr lang="nl-BE" sz="2000">
                <a:solidFill>
                  <a:srgbClr val="00A0AE"/>
                </a:solidFill>
              </a:rPr>
              <a:t>(datatype variabele)</a:t>
            </a:r>
            <a:endParaRPr sz="2000">
              <a:solidFill>
                <a:srgbClr val="00A0AE"/>
              </a:solidFill>
            </a:endParaRPr>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r>
              <a:rPr lang="nl-BE" sz="2000"/>
              <a:t>	</a:t>
            </a:r>
            <a:r>
              <a:rPr lang="nl-BE" sz="2000">
                <a:solidFill>
                  <a:srgbClr val="008000"/>
                </a:solidFill>
              </a:rPr>
              <a:t>datatype</a:t>
            </a:r>
            <a:r>
              <a:rPr lang="nl-BE" sz="2000"/>
              <a:t> returnvariabele</a:t>
            </a:r>
            <a:endParaRPr sz="2000"/>
          </a:p>
          <a:p>
            <a:pPr marL="0" lvl="0" indent="457200" algn="l" rtl="0">
              <a:spcBef>
                <a:spcPts val="300"/>
              </a:spcBef>
              <a:spcAft>
                <a:spcPts val="0"/>
              </a:spcAft>
              <a:buNone/>
            </a:pPr>
            <a:r>
              <a:rPr lang="nl-BE" sz="2000"/>
              <a:t>eventueel lokale variabele(n) declareren</a:t>
            </a:r>
            <a:endParaRPr sz="2000"/>
          </a:p>
          <a:p>
            <a:pPr marL="0" lvl="0" indent="0" algn="l" rtl="0">
              <a:spcBef>
                <a:spcPts val="300"/>
              </a:spcBef>
              <a:spcAft>
                <a:spcPts val="0"/>
              </a:spcAft>
              <a:buNone/>
            </a:pPr>
            <a:r>
              <a:rPr lang="nl-BE" sz="2000"/>
              <a:t>	opdrachten om één taak uit te voeren</a:t>
            </a:r>
            <a:endParaRPr sz="2000"/>
          </a:p>
          <a:p>
            <a:pPr marL="0" lvl="0" indent="0" algn="l" rtl="0">
              <a:spcBef>
                <a:spcPts val="300"/>
              </a:spcBef>
              <a:spcAft>
                <a:spcPts val="0"/>
              </a:spcAft>
              <a:buNone/>
            </a:pPr>
            <a:r>
              <a:rPr lang="nl-BE" sz="2000"/>
              <a:t>	</a:t>
            </a:r>
            <a:r>
              <a:rPr lang="nl-BE" sz="2000">
                <a:solidFill>
                  <a:srgbClr val="008000"/>
                </a:solidFill>
              </a:rPr>
              <a:t>return</a:t>
            </a:r>
            <a:r>
              <a:rPr lang="nl-BE" sz="2000"/>
              <a:t> returnvariabele</a:t>
            </a:r>
            <a:endParaRPr sz="2000"/>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oproep</a:t>
            </a:r>
            <a:endParaRPr sz="2000">
              <a:solidFill>
                <a:srgbClr val="EC4B2F"/>
              </a:solidFill>
            </a:endParaRPr>
          </a:p>
          <a:p>
            <a:pPr marL="0" lvl="0" indent="0" algn="l" rtl="0">
              <a:spcBef>
                <a:spcPts val="300"/>
              </a:spcBef>
              <a:spcAft>
                <a:spcPts val="0"/>
              </a:spcAft>
              <a:buNone/>
            </a:pPr>
            <a:r>
              <a:rPr lang="nl-BE" sz="2000">
                <a:solidFill>
                  <a:srgbClr val="008000"/>
                </a:solidFill>
              </a:rPr>
              <a:t>variabele =</a:t>
            </a:r>
            <a:r>
              <a:rPr lang="nl-BE" sz="2000"/>
              <a:t> MethodeNaam</a:t>
            </a:r>
            <a:r>
              <a:rPr lang="nl-BE" sz="2000">
                <a:solidFill>
                  <a:srgbClr val="00A0AE"/>
                </a:solidFill>
              </a:rPr>
              <a:t>(parameternaam: variabele|constante)</a:t>
            </a:r>
            <a:r>
              <a:rPr lang="nl-BE" sz="2000"/>
              <a:t>;</a:t>
            </a:r>
            <a:endParaRPr sz="2000"/>
          </a:p>
          <a:p>
            <a:pPr marL="0" lvl="0" indent="0" algn="l" rtl="0">
              <a:spcBef>
                <a:spcPts val="300"/>
              </a:spcBef>
              <a:spcAft>
                <a:spcPts val="0"/>
              </a:spcAft>
              <a:buNone/>
            </a:pPr>
            <a:endParaRPr sz="2500"/>
          </a:p>
          <a:p>
            <a:pPr marL="0" lvl="0" indent="0" algn="l" rtl="0">
              <a:spcBef>
                <a:spcPts val="300"/>
              </a:spcBef>
              <a:spcAft>
                <a:spcPts val="0"/>
              </a:spcAft>
              <a:buNone/>
            </a:pPr>
            <a:endParaRPr sz="2500"/>
          </a:p>
        </p:txBody>
      </p:sp>
      <p:sp>
        <p:nvSpPr>
          <p:cNvPr id="204" name="Google Shape;204;gac5267481a_0_84"/>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SYNTAX</a:t>
            </a:r>
            <a:endParaRPr/>
          </a:p>
        </p:txBody>
      </p:sp>
      <p:sp>
        <p:nvSpPr>
          <p:cNvPr id="205" name="Google Shape;205;gac5267481a_0_84"/>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ac5267481a_0_91"/>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000"/>
              <a:t>Methode </a:t>
            </a:r>
            <a:r>
              <a:rPr lang="nl-BE" sz="2000">
                <a:solidFill>
                  <a:srgbClr val="008000"/>
                </a:solidFill>
              </a:rPr>
              <a:t>met</a:t>
            </a:r>
            <a:r>
              <a:rPr lang="nl-BE" sz="2000"/>
              <a:t> return waarde &amp; </a:t>
            </a:r>
            <a:r>
              <a:rPr lang="nl-BE" sz="2000">
                <a:solidFill>
                  <a:srgbClr val="00A0AE"/>
                </a:solidFill>
              </a:rPr>
              <a:t>met in|out</a:t>
            </a:r>
            <a:r>
              <a:rPr lang="nl-BE" sz="2000"/>
              <a:t> parameters</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definitie</a:t>
            </a:r>
            <a:endParaRPr sz="2000">
              <a:solidFill>
                <a:srgbClr val="EC4B2F"/>
              </a:solidFill>
            </a:endParaRPr>
          </a:p>
          <a:p>
            <a:pPr marL="0" lvl="0" indent="0" algn="l" rtl="0">
              <a:spcBef>
                <a:spcPts val="300"/>
              </a:spcBef>
              <a:spcAft>
                <a:spcPts val="0"/>
              </a:spcAft>
              <a:buNone/>
            </a:pPr>
            <a:r>
              <a:rPr lang="nl-BE" sz="2000"/>
              <a:t>private static </a:t>
            </a:r>
            <a:r>
              <a:rPr lang="nl-BE" sz="2000">
                <a:solidFill>
                  <a:srgbClr val="008000"/>
                </a:solidFill>
              </a:rPr>
              <a:t>datatype</a:t>
            </a:r>
            <a:r>
              <a:rPr lang="nl-BE" sz="2000"/>
              <a:t> MethodeNaam</a:t>
            </a:r>
            <a:r>
              <a:rPr lang="nl-BE" sz="2000">
                <a:solidFill>
                  <a:srgbClr val="00A0AE"/>
                </a:solidFill>
              </a:rPr>
              <a:t>(</a:t>
            </a:r>
            <a:r>
              <a:rPr lang="nl-BE" sz="2000" u="sng">
                <a:solidFill>
                  <a:srgbClr val="00A0AE"/>
                </a:solidFill>
              </a:rPr>
              <a:t>ref</a:t>
            </a:r>
            <a:r>
              <a:rPr lang="nl-BE" sz="2000">
                <a:solidFill>
                  <a:srgbClr val="00A0AE"/>
                </a:solidFill>
              </a:rPr>
              <a:t> datatype variabele)</a:t>
            </a:r>
            <a:endParaRPr sz="2000">
              <a:solidFill>
                <a:srgbClr val="00A0AE"/>
              </a:solidFill>
            </a:endParaRPr>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r>
              <a:rPr lang="nl-BE" sz="2000"/>
              <a:t>	</a:t>
            </a:r>
            <a:r>
              <a:rPr lang="nl-BE" sz="2000">
                <a:solidFill>
                  <a:srgbClr val="008000"/>
                </a:solidFill>
              </a:rPr>
              <a:t>datatype</a:t>
            </a:r>
            <a:r>
              <a:rPr lang="nl-BE" sz="2000"/>
              <a:t> returnvariabele</a:t>
            </a:r>
            <a:endParaRPr sz="2000"/>
          </a:p>
          <a:p>
            <a:pPr marL="0" lvl="0" indent="457200" algn="l" rtl="0">
              <a:spcBef>
                <a:spcPts val="300"/>
              </a:spcBef>
              <a:spcAft>
                <a:spcPts val="0"/>
              </a:spcAft>
              <a:buNone/>
            </a:pPr>
            <a:r>
              <a:rPr lang="nl-BE" sz="2000"/>
              <a:t>eventueel lokale variabele(n) declareren</a:t>
            </a:r>
            <a:endParaRPr sz="2000"/>
          </a:p>
          <a:p>
            <a:pPr marL="0" lvl="0" indent="0" algn="l" rtl="0">
              <a:spcBef>
                <a:spcPts val="300"/>
              </a:spcBef>
              <a:spcAft>
                <a:spcPts val="0"/>
              </a:spcAft>
              <a:buNone/>
            </a:pPr>
            <a:r>
              <a:rPr lang="nl-BE" sz="2000"/>
              <a:t>	opdrachten om één taak uit te voeren</a:t>
            </a:r>
            <a:endParaRPr sz="2000"/>
          </a:p>
          <a:p>
            <a:pPr marL="0" lvl="0" indent="0" algn="l" rtl="0">
              <a:spcBef>
                <a:spcPts val="300"/>
              </a:spcBef>
              <a:spcAft>
                <a:spcPts val="0"/>
              </a:spcAft>
              <a:buNone/>
            </a:pPr>
            <a:r>
              <a:rPr lang="nl-BE" sz="2000"/>
              <a:t>	aanpassingen van </a:t>
            </a:r>
            <a:r>
              <a:rPr lang="nl-BE" sz="2000">
                <a:solidFill>
                  <a:srgbClr val="00A0AE"/>
                </a:solidFill>
              </a:rPr>
              <a:t>ref-variabele</a:t>
            </a:r>
            <a:endParaRPr sz="2000">
              <a:solidFill>
                <a:srgbClr val="00A0AE"/>
              </a:solidFill>
            </a:endParaRPr>
          </a:p>
          <a:p>
            <a:pPr marL="0" lvl="0" indent="0" algn="l" rtl="0">
              <a:spcBef>
                <a:spcPts val="300"/>
              </a:spcBef>
              <a:spcAft>
                <a:spcPts val="0"/>
              </a:spcAft>
              <a:buNone/>
            </a:pPr>
            <a:r>
              <a:rPr lang="nl-BE" sz="2000"/>
              <a:t>	</a:t>
            </a:r>
            <a:r>
              <a:rPr lang="nl-BE" sz="2000">
                <a:solidFill>
                  <a:srgbClr val="008000"/>
                </a:solidFill>
              </a:rPr>
              <a:t>return</a:t>
            </a:r>
            <a:r>
              <a:rPr lang="nl-BE" sz="2000"/>
              <a:t> returnvariabele</a:t>
            </a:r>
            <a:endParaRPr sz="2000"/>
          </a:p>
          <a:p>
            <a:pPr marL="0" lvl="0" indent="0" algn="l" rtl="0">
              <a:spcBef>
                <a:spcPts val="300"/>
              </a:spcBef>
              <a:spcAft>
                <a:spcPts val="0"/>
              </a:spcAft>
              <a:buNone/>
            </a:pPr>
            <a:r>
              <a:rPr lang="nl-BE" sz="2000"/>
              <a:t>}</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EC4B2F"/>
                </a:solidFill>
              </a:rPr>
              <a:t>Methode oproep</a:t>
            </a:r>
            <a:endParaRPr sz="2000">
              <a:solidFill>
                <a:srgbClr val="EC4B2F"/>
              </a:solidFill>
            </a:endParaRPr>
          </a:p>
          <a:p>
            <a:pPr marL="0" lvl="0" indent="0" algn="l" rtl="0">
              <a:spcBef>
                <a:spcPts val="300"/>
              </a:spcBef>
              <a:spcAft>
                <a:spcPts val="0"/>
              </a:spcAft>
              <a:buNone/>
            </a:pPr>
            <a:r>
              <a:rPr lang="nl-BE" sz="2000">
                <a:solidFill>
                  <a:srgbClr val="008000"/>
                </a:solidFill>
              </a:rPr>
              <a:t>variabele =</a:t>
            </a:r>
            <a:r>
              <a:rPr lang="nl-BE" sz="2000"/>
              <a:t> MethodeNaam</a:t>
            </a:r>
            <a:r>
              <a:rPr lang="nl-BE" sz="2000">
                <a:solidFill>
                  <a:srgbClr val="00A0AE"/>
                </a:solidFill>
              </a:rPr>
              <a:t>(parameternaam: ref variabele)</a:t>
            </a:r>
            <a:r>
              <a:rPr lang="nl-BE" sz="2000"/>
              <a:t>;</a:t>
            </a:r>
            <a:endParaRPr sz="2000"/>
          </a:p>
          <a:p>
            <a:pPr marL="0" lvl="0" indent="0" algn="l" rtl="0">
              <a:spcBef>
                <a:spcPts val="300"/>
              </a:spcBef>
              <a:spcAft>
                <a:spcPts val="0"/>
              </a:spcAft>
              <a:buNone/>
            </a:pPr>
            <a:endParaRPr sz="2500"/>
          </a:p>
          <a:p>
            <a:pPr marL="0" lvl="0" indent="0" algn="l" rtl="0">
              <a:spcBef>
                <a:spcPts val="300"/>
              </a:spcBef>
              <a:spcAft>
                <a:spcPts val="0"/>
              </a:spcAft>
              <a:buNone/>
            </a:pPr>
            <a:endParaRPr sz="2500"/>
          </a:p>
        </p:txBody>
      </p:sp>
      <p:sp>
        <p:nvSpPr>
          <p:cNvPr id="212" name="Google Shape;212;gac5267481a_0_91"/>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SYNTAX</a:t>
            </a:r>
            <a:endParaRPr/>
          </a:p>
        </p:txBody>
      </p:sp>
      <p:sp>
        <p:nvSpPr>
          <p:cNvPr id="213" name="Google Shape;213;gac5267481a_0_91"/>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ac5267481a_0_98"/>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000">
                <a:solidFill>
                  <a:srgbClr val="EC4B2F"/>
                </a:solidFill>
              </a:rPr>
              <a:t>Methode definitie</a:t>
            </a:r>
            <a:endParaRPr sz="2000">
              <a:solidFill>
                <a:srgbClr val="EC4B2F"/>
              </a:solidFill>
            </a:endParaRPr>
          </a:p>
          <a:p>
            <a:pPr marL="0" lvl="0" indent="0" algn="l" rtl="0">
              <a:spcBef>
                <a:spcPts val="300"/>
              </a:spcBef>
              <a:spcAft>
                <a:spcPts val="0"/>
              </a:spcAft>
              <a:buNone/>
            </a:pPr>
            <a:r>
              <a:rPr lang="nl-BE" sz="2000">
                <a:solidFill>
                  <a:srgbClr val="00A0AE"/>
                </a:solidFill>
              </a:rPr>
              <a:t>private</a:t>
            </a:r>
            <a:endParaRPr sz="2000"/>
          </a:p>
          <a:p>
            <a:pPr marL="0" lvl="0" indent="0" algn="l" rtl="0">
              <a:spcBef>
                <a:spcPts val="300"/>
              </a:spcBef>
              <a:spcAft>
                <a:spcPts val="0"/>
              </a:spcAft>
              <a:buNone/>
            </a:pPr>
            <a:r>
              <a:rPr lang="nl-BE" sz="2000"/>
              <a:t>De methode is enkel gekend en oproepbaar binnen de klasse Program</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00A0AE"/>
                </a:solidFill>
              </a:rPr>
              <a:t>static</a:t>
            </a:r>
            <a:endParaRPr sz="2000">
              <a:solidFill>
                <a:srgbClr val="00A0AE"/>
              </a:solidFill>
            </a:endParaRPr>
          </a:p>
          <a:p>
            <a:pPr marL="0" lvl="0" indent="0" algn="l" rtl="0">
              <a:spcBef>
                <a:spcPts val="300"/>
              </a:spcBef>
              <a:spcAft>
                <a:spcPts val="0"/>
              </a:spcAft>
              <a:buNone/>
            </a:pPr>
            <a:r>
              <a:rPr lang="nl-BE" sz="2000"/>
              <a:t>Enkel nodig bij consoleapplicaties</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00A0AE"/>
                </a:solidFill>
              </a:rPr>
              <a:t>void</a:t>
            </a:r>
            <a:endParaRPr sz="2000">
              <a:solidFill>
                <a:srgbClr val="00A0AE"/>
              </a:solidFill>
            </a:endParaRPr>
          </a:p>
          <a:p>
            <a:pPr marL="0" lvl="0" indent="0" algn="l" rtl="0">
              <a:spcBef>
                <a:spcPts val="300"/>
              </a:spcBef>
              <a:spcAft>
                <a:spcPts val="0"/>
              </a:spcAft>
              <a:buNone/>
            </a:pPr>
            <a:r>
              <a:rPr lang="nl-BE" sz="2000"/>
              <a:t>Wanneer we geen returnwaarde verwachten, geven we void op als datatype</a:t>
            </a:r>
            <a:endParaRPr sz="2000"/>
          </a:p>
          <a:p>
            <a:pPr marL="0" lvl="0" indent="0" algn="l" rtl="0">
              <a:spcBef>
                <a:spcPts val="300"/>
              </a:spcBef>
              <a:spcAft>
                <a:spcPts val="0"/>
              </a:spcAft>
              <a:buNone/>
            </a:pPr>
            <a:endParaRPr sz="2000"/>
          </a:p>
          <a:p>
            <a:pPr marL="0" lvl="0" indent="0" algn="l" rtl="0">
              <a:spcBef>
                <a:spcPts val="300"/>
              </a:spcBef>
              <a:spcAft>
                <a:spcPts val="0"/>
              </a:spcAft>
              <a:buNone/>
            </a:pPr>
            <a:r>
              <a:rPr lang="nl-BE" sz="2000">
                <a:solidFill>
                  <a:srgbClr val="00A0AE"/>
                </a:solidFill>
              </a:rPr>
              <a:t>return returnvariabele</a:t>
            </a:r>
            <a:endParaRPr sz="2000">
              <a:solidFill>
                <a:srgbClr val="00A0AE"/>
              </a:solidFill>
            </a:endParaRPr>
          </a:p>
          <a:p>
            <a:pPr marL="0" lvl="0" indent="0" algn="l" rtl="0">
              <a:spcBef>
                <a:spcPts val="300"/>
              </a:spcBef>
              <a:spcAft>
                <a:spcPts val="0"/>
              </a:spcAft>
              <a:buNone/>
            </a:pPr>
            <a:r>
              <a:rPr lang="nl-BE" sz="2000"/>
              <a:t>De variabele die als antwoord teruggestuurd wordt</a:t>
            </a:r>
            <a:endParaRPr sz="2000"/>
          </a:p>
        </p:txBody>
      </p:sp>
      <p:sp>
        <p:nvSpPr>
          <p:cNvPr id="220" name="Google Shape;220;gac5267481a_0_98"/>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SYNTAX</a:t>
            </a:r>
            <a:endParaRPr/>
          </a:p>
        </p:txBody>
      </p:sp>
      <p:sp>
        <p:nvSpPr>
          <p:cNvPr id="221" name="Google Shape;221;gac5267481a_0_98"/>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ac5267481a_0_112"/>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500"/>
              <a:t>Parameternaam is optioneel maar enorm handig</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t>Duidelijker welke info in welke parameter wordt opgevangen</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t>Hierdoor moet de volgorde van de parameters niet aangehouden worden bij het aanroepen van de methode</a:t>
            </a:r>
            <a:endParaRPr sz="2500"/>
          </a:p>
        </p:txBody>
      </p:sp>
      <p:sp>
        <p:nvSpPr>
          <p:cNvPr id="228" name="Google Shape;228;gac5267481a_0_112"/>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UITLEG PARAMETERNAAM</a:t>
            </a:r>
            <a:endParaRPr/>
          </a:p>
        </p:txBody>
      </p:sp>
      <p:sp>
        <p:nvSpPr>
          <p:cNvPr id="229" name="Google Shape;229;gac5267481a_0_112"/>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body" idx="1"/>
          </p:nvPr>
        </p:nvSpPr>
        <p:spPr>
          <a:xfrm>
            <a:off x="0" y="1142975"/>
            <a:ext cx="9144000" cy="4343400"/>
          </a:xfrm>
          <a:prstGeom prst="rect">
            <a:avLst/>
          </a:prstGeom>
          <a:noFill/>
          <a:ln>
            <a:noFill/>
          </a:ln>
        </p:spPr>
        <p:txBody>
          <a:bodyPr spcFirstLastPara="1" wrap="square" lIns="432000" tIns="252000" rIns="432000" bIns="144000" anchor="t" anchorCtr="0">
            <a:normAutofit/>
          </a:bodyPr>
          <a:lstStyle/>
          <a:p>
            <a:pPr marL="0" lvl="0" indent="0" algn="l" rtl="0">
              <a:lnSpc>
                <a:spcPct val="90000"/>
              </a:lnSpc>
              <a:spcBef>
                <a:spcPts val="0"/>
              </a:spcBef>
              <a:spcAft>
                <a:spcPts val="0"/>
              </a:spcAft>
              <a:buClr>
                <a:srgbClr val="000000"/>
              </a:buClr>
              <a:buSzPts val="1980"/>
              <a:buNone/>
            </a:pPr>
            <a:r>
              <a:rPr lang="nl-BE" sz="2500"/>
              <a:t>Elk programma is een combinatie van volgende bouwstenen:</a:t>
            </a:r>
            <a:endParaRPr sz="2500"/>
          </a:p>
          <a:p>
            <a:pPr marL="542925" lvl="1" indent="-157161" algn="l" rtl="0">
              <a:lnSpc>
                <a:spcPct val="90000"/>
              </a:lnSpc>
              <a:spcBef>
                <a:spcPts val="600"/>
              </a:spcBef>
              <a:spcAft>
                <a:spcPts val="0"/>
              </a:spcAft>
              <a:buClr>
                <a:srgbClr val="000000"/>
              </a:buClr>
              <a:buSzPts val="1875"/>
              <a:buNone/>
            </a:pPr>
            <a:endParaRPr sz="2500"/>
          </a:p>
          <a:p>
            <a:pPr marL="242888" lvl="0" indent="-242888" algn="l" rtl="0">
              <a:lnSpc>
                <a:spcPct val="90000"/>
              </a:lnSpc>
              <a:spcBef>
                <a:spcPts val="600"/>
              </a:spcBef>
              <a:spcAft>
                <a:spcPts val="0"/>
              </a:spcAft>
              <a:buClr>
                <a:srgbClr val="0E141A"/>
              </a:buClr>
              <a:buSzPts val="2500"/>
              <a:buChar char="•"/>
            </a:pPr>
            <a:r>
              <a:rPr lang="nl-BE" sz="2500">
                <a:solidFill>
                  <a:srgbClr val="0E141A"/>
                </a:solidFill>
              </a:rPr>
              <a:t>Sequenties</a:t>
            </a:r>
            <a:endParaRPr sz="2500"/>
          </a:p>
          <a:p>
            <a:pPr marL="242888" lvl="0" indent="-242888" algn="l" rtl="0">
              <a:lnSpc>
                <a:spcPct val="90000"/>
              </a:lnSpc>
              <a:spcBef>
                <a:spcPts val="600"/>
              </a:spcBef>
              <a:spcAft>
                <a:spcPts val="0"/>
              </a:spcAft>
              <a:buSzPts val="2500"/>
              <a:buChar char="•"/>
            </a:pPr>
            <a:r>
              <a:rPr lang="nl-BE" sz="2500"/>
              <a:t>Selecties</a:t>
            </a:r>
            <a:endParaRPr sz="2500"/>
          </a:p>
          <a:p>
            <a:pPr marL="242888" lvl="0" indent="-242888" algn="l" rtl="0">
              <a:lnSpc>
                <a:spcPct val="90000"/>
              </a:lnSpc>
              <a:spcBef>
                <a:spcPts val="600"/>
              </a:spcBef>
              <a:spcAft>
                <a:spcPts val="0"/>
              </a:spcAft>
              <a:buSzPts val="2500"/>
              <a:buChar char="•"/>
            </a:pPr>
            <a:r>
              <a:rPr lang="nl-BE" sz="2500"/>
              <a:t>Iteraties</a:t>
            </a:r>
            <a:endParaRPr sz="2500"/>
          </a:p>
          <a:p>
            <a:pPr marL="242888" lvl="0" indent="-242888" algn="l" rtl="0">
              <a:lnSpc>
                <a:spcPct val="90000"/>
              </a:lnSpc>
              <a:spcBef>
                <a:spcPts val="600"/>
              </a:spcBef>
              <a:spcAft>
                <a:spcPts val="0"/>
              </a:spcAft>
              <a:buClr>
                <a:srgbClr val="EC4B2F"/>
              </a:buClr>
              <a:buSzPts val="2500"/>
              <a:buChar char="•"/>
            </a:pPr>
            <a:r>
              <a:rPr lang="nl-BE" sz="2500">
                <a:solidFill>
                  <a:srgbClr val="EC4B2F"/>
                </a:solidFill>
              </a:rPr>
              <a:t>Methodes</a:t>
            </a:r>
            <a:endParaRPr sz="2500">
              <a:solidFill>
                <a:srgbClr val="EC4B2F"/>
              </a:solidFill>
            </a:endParaRPr>
          </a:p>
          <a:p>
            <a:pPr marL="0" lvl="0" indent="0" algn="l" rtl="0">
              <a:lnSpc>
                <a:spcPct val="90000"/>
              </a:lnSpc>
              <a:spcBef>
                <a:spcPts val="600"/>
              </a:spcBef>
              <a:spcAft>
                <a:spcPts val="0"/>
              </a:spcAft>
              <a:buClr>
                <a:srgbClr val="000000"/>
              </a:buClr>
              <a:buSzPts val="2025"/>
              <a:buNone/>
            </a:pPr>
            <a:endParaRPr/>
          </a:p>
        </p:txBody>
      </p:sp>
      <p:sp>
        <p:nvSpPr>
          <p:cNvPr id="91" name="Google Shape;91;p2"/>
          <p:cNvSpPr txBox="1">
            <a:spLocks noGrp="1"/>
          </p:cNvSpPr>
          <p:nvPr>
            <p:ph type="title"/>
          </p:nvPr>
        </p:nvSpPr>
        <p:spPr>
          <a:xfrm>
            <a:off x="0" y="0"/>
            <a:ext cx="9144000" cy="1142984"/>
          </a:xfrm>
          <a:prstGeom prst="rect">
            <a:avLst/>
          </a:prstGeom>
          <a:noFill/>
          <a:ln>
            <a:noFill/>
          </a:ln>
        </p:spPr>
        <p:txBody>
          <a:bodyPr spcFirstLastPara="1" wrap="square" lIns="360000" tIns="180000" rIns="360000" bIns="144000" anchor="ctr" anchorCtr="0">
            <a:noAutofit/>
          </a:bodyPr>
          <a:lstStyle/>
          <a:p>
            <a:pPr marL="0" lvl="0" indent="0" algn="l" rtl="0">
              <a:lnSpc>
                <a:spcPct val="80000"/>
              </a:lnSpc>
              <a:spcBef>
                <a:spcPts val="0"/>
              </a:spcBef>
              <a:spcAft>
                <a:spcPts val="0"/>
              </a:spcAft>
              <a:buClr>
                <a:srgbClr val="00A0AE"/>
              </a:buClr>
              <a:buSzPts val="2700"/>
              <a:buFont typeface="Trebuchet MS"/>
              <a:buNone/>
            </a:pPr>
            <a:r>
              <a:rPr lang="nl-BE"/>
              <a:t>BOUWSTENEN</a:t>
            </a:r>
            <a:endParaRPr/>
          </a:p>
        </p:txBody>
      </p:sp>
      <p:sp>
        <p:nvSpPr>
          <p:cNvPr id="92" name="Google Shape;92;p2"/>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p>
            <a:pPr marL="0" lvl="0" indent="0" algn="ctr" rtl="0">
              <a:lnSpc>
                <a:spcPct val="100000"/>
              </a:lnSpc>
              <a:spcBef>
                <a:spcPts val="0"/>
              </a:spcBef>
              <a:spcAft>
                <a:spcPts val="0"/>
              </a:spcAft>
              <a:buClr>
                <a:srgbClr val="000000"/>
              </a:buClr>
              <a:buSzPts val="1500"/>
              <a:buFont typeface="Arial"/>
              <a:buNone/>
            </a:pPr>
            <a:fld id="{00000000-1234-1234-1234-123412341234}" type="slidenum">
              <a:rPr lang="nl-BE"/>
              <a:t>2</a:t>
            </a:fld>
            <a:endParaRPr/>
          </a:p>
        </p:txBody>
      </p:sp>
      <p:sp>
        <p:nvSpPr>
          <p:cNvPr id="93" name="Google Shape;93;p2"/>
          <p:cNvSpPr txBox="1">
            <a:spLocks noGrp="1"/>
          </p:cNvSpPr>
          <p:nvPr>
            <p:ph type="ftr" idx="11"/>
          </p:nvPr>
        </p:nvSpPr>
        <p:spPr>
          <a:xfrm>
            <a:off x="755577" y="6084000"/>
            <a:ext cx="4032424" cy="432000"/>
          </a:xfrm>
          <a:prstGeom prst="rect">
            <a:avLst/>
          </a:prstGeom>
          <a:solidFill>
            <a:schemeClr val="lt1"/>
          </a:solidFill>
          <a:ln>
            <a:noFill/>
          </a:ln>
        </p:spPr>
        <p:txBody>
          <a:bodyPr spcFirstLastPara="1" wrap="square" lIns="144000" tIns="0" rIns="144000" bIns="0" anchor="ctr" anchorCtr="0">
            <a:noAutofit/>
          </a:bodyPr>
          <a:lstStyle/>
          <a:p>
            <a:pPr marL="0" lvl="0" indent="0" algn="l" rtl="0">
              <a:lnSpc>
                <a:spcPct val="90000"/>
              </a:lnSpc>
              <a:spcBef>
                <a:spcPts val="0"/>
              </a:spcBef>
              <a:spcAft>
                <a:spcPts val="0"/>
              </a:spcAft>
              <a:buSzPts val="14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ac5267481a_0_105"/>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500">
                <a:solidFill>
                  <a:srgbClr val="EC4B2F"/>
                </a:solidFill>
              </a:rPr>
              <a:t>Werkwijze</a:t>
            </a:r>
            <a:endParaRPr sz="2500">
              <a:solidFill>
                <a:srgbClr val="EC4B2F"/>
              </a:solidFill>
            </a:endParaRPr>
          </a:p>
          <a:p>
            <a:pPr marL="457200" lvl="0" indent="-387350" algn="l" rtl="0">
              <a:spcBef>
                <a:spcPts val="300"/>
              </a:spcBef>
              <a:spcAft>
                <a:spcPts val="0"/>
              </a:spcAft>
              <a:buSzPts val="2500"/>
              <a:buAutoNum type="arabicPeriod"/>
            </a:pPr>
            <a:r>
              <a:rPr lang="nl-BE" sz="2500"/>
              <a:t>Bekijken van code en groeperen van code per taak</a:t>
            </a:r>
            <a:endParaRPr sz="2500"/>
          </a:p>
          <a:p>
            <a:pPr marL="457200" lvl="0" indent="-387350" algn="l" rtl="0">
              <a:spcBef>
                <a:spcPts val="0"/>
              </a:spcBef>
              <a:spcAft>
                <a:spcPts val="0"/>
              </a:spcAft>
              <a:buSzPts val="2500"/>
              <a:buAutoNum type="arabicPeriod"/>
            </a:pPr>
            <a:r>
              <a:rPr lang="nl-BE" sz="2500"/>
              <a:t>Elke taak een methode definitie geven</a:t>
            </a:r>
            <a:endParaRPr sz="2500"/>
          </a:p>
          <a:p>
            <a:pPr marL="457200" lvl="0" indent="-387350" algn="l" rtl="0">
              <a:spcBef>
                <a:spcPts val="0"/>
              </a:spcBef>
              <a:spcAft>
                <a:spcPts val="0"/>
              </a:spcAft>
              <a:buSzPts val="2500"/>
              <a:buAutoNum type="arabicPeriod"/>
            </a:pPr>
            <a:r>
              <a:rPr lang="nl-BE" sz="2500"/>
              <a:t>Code verplaatsen van de Main() naar de juiste methode definitie verplaatsen</a:t>
            </a:r>
            <a:endParaRPr sz="2500"/>
          </a:p>
          <a:p>
            <a:pPr marL="457200" lvl="0" indent="-387350" algn="l" rtl="0">
              <a:spcBef>
                <a:spcPts val="0"/>
              </a:spcBef>
              <a:spcAft>
                <a:spcPts val="0"/>
              </a:spcAft>
              <a:buSzPts val="2500"/>
              <a:buAutoNum type="arabicPeriod"/>
            </a:pPr>
            <a:r>
              <a:rPr lang="nl-BE" sz="2500"/>
              <a:t>Maak eventuele aanpassingen in eigen methodes</a:t>
            </a:r>
            <a:endParaRPr sz="2500"/>
          </a:p>
          <a:p>
            <a:pPr marL="914400" lvl="1" indent="-387350" algn="l" rtl="0">
              <a:spcBef>
                <a:spcPts val="0"/>
              </a:spcBef>
              <a:spcAft>
                <a:spcPts val="0"/>
              </a:spcAft>
              <a:buSzPts val="2500"/>
              <a:buChar char="−"/>
            </a:pPr>
            <a:r>
              <a:rPr lang="nl-BE" sz="2500"/>
              <a:t>Returnvariabele aanmaken</a:t>
            </a:r>
            <a:endParaRPr sz="2500"/>
          </a:p>
          <a:p>
            <a:pPr marL="914400" lvl="1" indent="-387350" algn="l" rtl="0">
              <a:spcBef>
                <a:spcPts val="0"/>
              </a:spcBef>
              <a:spcAft>
                <a:spcPts val="0"/>
              </a:spcAft>
              <a:buSzPts val="2500"/>
              <a:buChar char="−"/>
            </a:pPr>
            <a:r>
              <a:rPr lang="nl-BE" sz="2500"/>
              <a:t>Returnvariabele terugsturen</a:t>
            </a:r>
            <a:endParaRPr sz="2500"/>
          </a:p>
          <a:p>
            <a:pPr marL="914400" lvl="1" indent="-387350" algn="l" rtl="0">
              <a:spcBef>
                <a:spcPts val="0"/>
              </a:spcBef>
              <a:spcAft>
                <a:spcPts val="0"/>
              </a:spcAft>
              <a:buSzPts val="2500"/>
              <a:buChar char="−"/>
            </a:pPr>
            <a:r>
              <a:rPr lang="nl-BE" sz="2500"/>
              <a:t>….</a:t>
            </a:r>
            <a:endParaRPr sz="2500"/>
          </a:p>
          <a:p>
            <a:pPr marL="457200" lvl="0" indent="-387350" algn="l" rtl="0">
              <a:spcBef>
                <a:spcPts val="0"/>
              </a:spcBef>
              <a:spcAft>
                <a:spcPts val="0"/>
              </a:spcAft>
              <a:buSzPts val="2500"/>
              <a:buAutoNum type="arabicPeriod"/>
            </a:pPr>
            <a:r>
              <a:rPr lang="nl-BE" sz="2500"/>
              <a:t>Maak aanpassingen in Main()</a:t>
            </a:r>
            <a:endParaRPr sz="2500"/>
          </a:p>
          <a:p>
            <a:pPr marL="914400" lvl="1" indent="-387350" algn="l" rtl="0">
              <a:spcBef>
                <a:spcPts val="0"/>
              </a:spcBef>
              <a:spcAft>
                <a:spcPts val="0"/>
              </a:spcAft>
              <a:buSzPts val="2500"/>
              <a:buChar char="−"/>
            </a:pPr>
            <a:r>
              <a:rPr lang="nl-BE" sz="2500"/>
              <a:t>Toevoegen van oproep methode</a:t>
            </a:r>
            <a:endParaRPr sz="2500"/>
          </a:p>
          <a:p>
            <a:pPr marL="914400" lvl="1" indent="-387350" algn="l" rtl="0">
              <a:spcBef>
                <a:spcPts val="0"/>
              </a:spcBef>
              <a:spcAft>
                <a:spcPts val="0"/>
              </a:spcAft>
              <a:buSzPts val="2500"/>
              <a:buChar char="−"/>
            </a:pPr>
            <a:r>
              <a:rPr lang="nl-BE" sz="2500"/>
              <a:t>Variabele die overbodige zijn geworden</a:t>
            </a:r>
            <a:endParaRPr sz="2500"/>
          </a:p>
          <a:p>
            <a:pPr marL="914400" lvl="1" indent="-387350" algn="l" rtl="0">
              <a:spcBef>
                <a:spcPts val="0"/>
              </a:spcBef>
              <a:spcAft>
                <a:spcPts val="0"/>
              </a:spcAft>
              <a:buSzPts val="2500"/>
              <a:buChar char="−"/>
            </a:pPr>
            <a:r>
              <a:rPr lang="nl-BE" sz="2500"/>
              <a:t>….</a:t>
            </a:r>
            <a:endParaRPr sz="2500"/>
          </a:p>
        </p:txBody>
      </p:sp>
      <p:sp>
        <p:nvSpPr>
          <p:cNvPr id="236" name="Google Shape;236;gac5267481a_0_105"/>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BESTAANDE CODE AANPASSEN</a:t>
            </a:r>
            <a:endParaRPr/>
          </a:p>
        </p:txBody>
      </p:sp>
      <p:sp>
        <p:nvSpPr>
          <p:cNvPr id="237" name="Google Shape;237;gac5267481a_0_105"/>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a6424e9238_0_35"/>
          <p:cNvSpPr txBox="1">
            <a:spLocks noGrp="1"/>
          </p:cNvSpPr>
          <p:nvPr>
            <p:ph type="body" idx="1"/>
          </p:nvPr>
        </p:nvSpPr>
        <p:spPr>
          <a:xfrm>
            <a:off x="0" y="1152000"/>
            <a:ext cx="9144000" cy="4428000"/>
          </a:xfrm>
          <a:prstGeom prst="rect">
            <a:avLst/>
          </a:prstGeom>
          <a:noFill/>
          <a:ln>
            <a:noFill/>
          </a:ln>
        </p:spPr>
        <p:txBody>
          <a:bodyPr spcFirstLastPara="1" wrap="square" lIns="432000" tIns="252000" rIns="432000" bIns="144000" anchor="t" anchorCtr="0">
            <a:noAutofit/>
          </a:bodyPr>
          <a:lstStyle/>
          <a:p>
            <a:pPr marL="0" lvl="0" indent="0" algn="l" rtl="0">
              <a:lnSpc>
                <a:spcPct val="90000"/>
              </a:lnSpc>
              <a:spcBef>
                <a:spcPts val="0"/>
              </a:spcBef>
              <a:spcAft>
                <a:spcPts val="0"/>
              </a:spcAft>
              <a:buNone/>
            </a:pPr>
            <a:r>
              <a:rPr lang="nl-BE" sz="2500"/>
              <a:t>Een vriend stuurt je een sms'je in verband met een activiteit. Je bent niet zeker dat je die dag vrij bent en raadpleegt daarom je digitale agenda. Je stuurt een sms'je terug met daarin of je al dan niet ingaat op de uitnodiging en dit naargelang de inhoud van je agenda.</a:t>
            </a:r>
            <a:endParaRPr sz="2500"/>
          </a:p>
          <a:p>
            <a:pPr marL="0" lvl="0" indent="0" algn="l" rtl="0">
              <a:lnSpc>
                <a:spcPct val="90000"/>
              </a:lnSpc>
              <a:spcBef>
                <a:spcPts val="0"/>
              </a:spcBef>
              <a:spcAft>
                <a:spcPts val="0"/>
              </a:spcAft>
              <a:buNone/>
            </a:pPr>
            <a:endParaRPr sz="2500"/>
          </a:p>
          <a:p>
            <a:pPr marL="0" lvl="0" indent="0" algn="l" rtl="0">
              <a:lnSpc>
                <a:spcPct val="90000"/>
              </a:lnSpc>
              <a:spcBef>
                <a:spcPts val="0"/>
              </a:spcBef>
              <a:spcAft>
                <a:spcPts val="0"/>
              </a:spcAft>
              <a:buNone/>
            </a:pPr>
            <a:r>
              <a:rPr lang="nl-BE" sz="2500">
                <a:solidFill>
                  <a:srgbClr val="EC4B2F"/>
                </a:solidFill>
              </a:rPr>
              <a:t>Extra:</a:t>
            </a:r>
            <a:r>
              <a:rPr lang="nl-BE" sz="2500"/>
              <a:t> We willen zeker zijn dat we geen lege activiteit of een activiteit die in het verleden plaatsvond, boeken.</a:t>
            </a:r>
            <a:endParaRPr sz="2500"/>
          </a:p>
          <a:p>
            <a:pPr marL="0" lvl="0" indent="0" algn="l" rtl="0">
              <a:lnSpc>
                <a:spcPct val="90000"/>
              </a:lnSpc>
              <a:spcBef>
                <a:spcPts val="0"/>
              </a:spcBef>
              <a:spcAft>
                <a:spcPts val="0"/>
              </a:spcAft>
              <a:buNone/>
            </a:pPr>
            <a:endParaRPr sz="2500"/>
          </a:p>
          <a:p>
            <a:pPr marL="0" lvl="0" indent="0" algn="l" rtl="0">
              <a:lnSpc>
                <a:spcPct val="90000"/>
              </a:lnSpc>
              <a:spcBef>
                <a:spcPts val="0"/>
              </a:spcBef>
              <a:spcAft>
                <a:spcPts val="0"/>
              </a:spcAft>
              <a:buNone/>
            </a:pPr>
            <a:r>
              <a:rPr lang="nl-BE" sz="2500"/>
              <a:t>Stap voor stap gaan we de code van vorige les aanpassen en code van de Main() methode in methodes gieten zodat de Main methode enkel nog duidelijk leesbare en overzichtelijke code bevat. </a:t>
            </a:r>
            <a:endParaRPr sz="2500"/>
          </a:p>
        </p:txBody>
      </p:sp>
      <p:sp>
        <p:nvSpPr>
          <p:cNvPr id="244" name="Google Shape;244;ga6424e9238_0_35"/>
          <p:cNvSpPr txBox="1">
            <a:spLocks noGrp="1"/>
          </p:cNvSpPr>
          <p:nvPr>
            <p:ph type="title"/>
          </p:nvPr>
        </p:nvSpPr>
        <p:spPr>
          <a:xfrm>
            <a:off x="0" y="0"/>
            <a:ext cx="9144000" cy="1143000"/>
          </a:xfrm>
          <a:prstGeom prst="rect">
            <a:avLst/>
          </a:prstGeom>
          <a:noFill/>
          <a:ln>
            <a:noFill/>
          </a:ln>
        </p:spPr>
        <p:txBody>
          <a:bodyPr spcFirstLastPara="1" wrap="square" lIns="360000" tIns="180000" rIns="360000" bIns="144000" anchor="ctr" anchorCtr="0">
            <a:noAutofit/>
          </a:bodyPr>
          <a:lstStyle/>
          <a:p>
            <a:pPr marL="0" lvl="0" indent="0" algn="l" rtl="0">
              <a:lnSpc>
                <a:spcPct val="80000"/>
              </a:lnSpc>
              <a:spcBef>
                <a:spcPts val="0"/>
              </a:spcBef>
              <a:spcAft>
                <a:spcPts val="0"/>
              </a:spcAft>
              <a:buSzPts val="2700"/>
              <a:buNone/>
            </a:pPr>
            <a:r>
              <a:rPr lang="nl-BE"/>
              <a:t>BESTAANDE CODE AANPASSEN: VOORBEELD</a:t>
            </a:r>
            <a:endParaRPr/>
          </a:p>
        </p:txBody>
      </p:sp>
      <p:sp>
        <p:nvSpPr>
          <p:cNvPr id="245" name="Google Shape;245;ga6424e9238_0_35"/>
          <p:cNvSpPr txBox="1">
            <a:spLocks noGrp="1"/>
          </p:cNvSpPr>
          <p:nvPr>
            <p:ph type="sldNum" idx="12"/>
          </p:nvPr>
        </p:nvSpPr>
        <p:spPr>
          <a:xfrm>
            <a:off x="360000" y="6084000"/>
            <a:ext cx="360000" cy="667200"/>
          </a:xfrm>
          <a:prstGeom prst="rect">
            <a:avLst/>
          </a:prstGeom>
          <a:solidFill>
            <a:srgbClr val="00A0AE"/>
          </a:solidFill>
          <a:ln>
            <a:noFill/>
          </a:ln>
        </p:spPr>
        <p:txBody>
          <a:bodyPr spcFirstLastPara="1" wrap="square" lIns="0" tIns="108000" rIns="0" bIns="0" anchor="ctr" anchorCtr="0">
            <a:noAutofit/>
          </a:bodyPr>
          <a:lstStyle/>
          <a:p>
            <a:pPr marL="0" lvl="0" indent="0" algn="ctr" rtl="0">
              <a:lnSpc>
                <a:spcPct val="100000"/>
              </a:lnSpc>
              <a:spcBef>
                <a:spcPts val="0"/>
              </a:spcBef>
              <a:spcAft>
                <a:spcPts val="0"/>
              </a:spcAft>
              <a:buClr>
                <a:srgbClr val="000000"/>
              </a:buClr>
              <a:buSzPts val="1500"/>
              <a:buFont typeface="Arial"/>
              <a:buNone/>
            </a:pPr>
            <a:fld id="{00000000-1234-1234-1234-123412341234}" type="slidenum">
              <a:rPr lang="nl-BE"/>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ac5267481a_0_127"/>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252" name="Google Shape;252;gac5267481a_0_127"/>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GROEPEREN VAN CODE PER TAAK</a:t>
            </a:r>
            <a:endParaRPr/>
          </a:p>
        </p:txBody>
      </p:sp>
      <p:sp>
        <p:nvSpPr>
          <p:cNvPr id="253" name="Google Shape;253;gac5267481a_0_127"/>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22</a:t>
            </a:fld>
            <a:endParaRPr/>
          </a:p>
        </p:txBody>
      </p:sp>
      <p:pic>
        <p:nvPicPr>
          <p:cNvPr id="254" name="Google Shape;254;gac5267481a_0_127"/>
          <p:cNvPicPr preferRelativeResize="0"/>
          <p:nvPr/>
        </p:nvPicPr>
        <p:blipFill>
          <a:blip r:embed="rId3">
            <a:alphaModFix/>
          </a:blip>
          <a:stretch>
            <a:fillRect/>
          </a:stretch>
        </p:blipFill>
        <p:spPr>
          <a:xfrm>
            <a:off x="0" y="1185773"/>
            <a:ext cx="9144000" cy="4486453"/>
          </a:xfrm>
          <a:prstGeom prst="rect">
            <a:avLst/>
          </a:prstGeom>
          <a:noFill/>
          <a:ln>
            <a:noFill/>
          </a:ln>
        </p:spPr>
      </p:pic>
      <p:sp>
        <p:nvSpPr>
          <p:cNvPr id="255" name="Google Shape;255;gac5267481a_0_127"/>
          <p:cNvSpPr txBox="1"/>
          <p:nvPr/>
        </p:nvSpPr>
        <p:spPr>
          <a:xfrm>
            <a:off x="6677775" y="2943425"/>
            <a:ext cx="2102400" cy="4206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PasSchermKleurenAan()</a:t>
            </a:r>
            <a:endParaRPr>
              <a:solidFill>
                <a:srgbClr val="FFFFFF"/>
              </a:solidFill>
              <a:latin typeface="Trebuchet MS"/>
              <a:ea typeface="Trebuchet MS"/>
              <a:cs typeface="Trebuchet MS"/>
              <a:sym typeface="Trebuchet MS"/>
            </a:endParaRPr>
          </a:p>
        </p:txBody>
      </p:sp>
      <p:sp>
        <p:nvSpPr>
          <p:cNvPr id="256" name="Google Shape;256;gac5267481a_0_127"/>
          <p:cNvSpPr txBox="1"/>
          <p:nvPr/>
        </p:nvSpPr>
        <p:spPr>
          <a:xfrm>
            <a:off x="6677775" y="5008075"/>
            <a:ext cx="2102400" cy="4206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DrukTitel()</a:t>
            </a:r>
            <a:endParaRPr>
              <a:solidFill>
                <a:srgbClr val="FFFFFF"/>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ac5267481a_0_137"/>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263" name="Google Shape;263;gac5267481a_0_137"/>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GROEPEREN VAN CODE PER TAAK</a:t>
            </a:r>
            <a:endParaRPr/>
          </a:p>
        </p:txBody>
      </p:sp>
      <p:sp>
        <p:nvSpPr>
          <p:cNvPr id="264" name="Google Shape;264;gac5267481a_0_137"/>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23</a:t>
            </a:fld>
            <a:endParaRPr/>
          </a:p>
        </p:txBody>
      </p:sp>
      <p:pic>
        <p:nvPicPr>
          <p:cNvPr id="265" name="Google Shape;265;gac5267481a_0_137"/>
          <p:cNvPicPr preferRelativeResize="0"/>
          <p:nvPr/>
        </p:nvPicPr>
        <p:blipFill>
          <a:blip r:embed="rId3">
            <a:alphaModFix/>
          </a:blip>
          <a:stretch>
            <a:fillRect/>
          </a:stretch>
        </p:blipFill>
        <p:spPr>
          <a:xfrm>
            <a:off x="0" y="1143000"/>
            <a:ext cx="7883325" cy="4793924"/>
          </a:xfrm>
          <a:prstGeom prst="rect">
            <a:avLst/>
          </a:prstGeom>
          <a:noFill/>
          <a:ln>
            <a:noFill/>
          </a:ln>
        </p:spPr>
      </p:pic>
      <p:sp>
        <p:nvSpPr>
          <p:cNvPr id="266" name="Google Shape;266;gac5267481a_0_137"/>
          <p:cNvSpPr txBox="1"/>
          <p:nvPr/>
        </p:nvSpPr>
        <p:spPr>
          <a:xfrm>
            <a:off x="5728900" y="1244775"/>
            <a:ext cx="2102400" cy="4206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LeesActiviteit()</a:t>
            </a:r>
            <a:endParaRPr>
              <a:solidFill>
                <a:srgbClr val="FFFFFF"/>
              </a:solidFill>
              <a:latin typeface="Trebuchet MS"/>
              <a:ea typeface="Trebuchet MS"/>
              <a:cs typeface="Trebuchet MS"/>
              <a:sym typeface="Trebuchet MS"/>
            </a:endParaRPr>
          </a:p>
        </p:txBody>
      </p:sp>
      <p:sp>
        <p:nvSpPr>
          <p:cNvPr id="267" name="Google Shape;267;gac5267481a_0_137"/>
          <p:cNvSpPr txBox="1"/>
          <p:nvPr/>
        </p:nvSpPr>
        <p:spPr>
          <a:xfrm>
            <a:off x="5728900" y="4107025"/>
            <a:ext cx="2102400" cy="4206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LeesDatumUur()</a:t>
            </a:r>
            <a:endParaRPr>
              <a:solidFill>
                <a:srgbClr val="FFFFFF"/>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ac5267481a_0_145"/>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274" name="Google Shape;274;gac5267481a_0_145"/>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GROEPEREN VAN CODE PER TAAK</a:t>
            </a:r>
            <a:endParaRPr/>
          </a:p>
        </p:txBody>
      </p:sp>
      <p:sp>
        <p:nvSpPr>
          <p:cNvPr id="275" name="Google Shape;275;gac5267481a_0_145"/>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24</a:t>
            </a:fld>
            <a:endParaRPr/>
          </a:p>
        </p:txBody>
      </p:sp>
      <p:pic>
        <p:nvPicPr>
          <p:cNvPr id="276" name="Google Shape;276;gac5267481a_0_145"/>
          <p:cNvPicPr preferRelativeResize="0"/>
          <p:nvPr/>
        </p:nvPicPr>
        <p:blipFill>
          <a:blip r:embed="rId3">
            <a:alphaModFix/>
          </a:blip>
          <a:stretch>
            <a:fillRect/>
          </a:stretch>
        </p:blipFill>
        <p:spPr>
          <a:xfrm>
            <a:off x="149075" y="1224800"/>
            <a:ext cx="7809725" cy="4702125"/>
          </a:xfrm>
          <a:prstGeom prst="rect">
            <a:avLst/>
          </a:prstGeom>
          <a:noFill/>
          <a:ln>
            <a:noFill/>
          </a:ln>
        </p:spPr>
      </p:pic>
      <p:sp>
        <p:nvSpPr>
          <p:cNvPr id="277" name="Google Shape;277;gac5267481a_0_145"/>
          <p:cNvSpPr txBox="1"/>
          <p:nvPr/>
        </p:nvSpPr>
        <p:spPr>
          <a:xfrm>
            <a:off x="6567650" y="1224800"/>
            <a:ext cx="2102400" cy="4206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LeesBenJeVrij()</a:t>
            </a:r>
            <a:endParaRPr>
              <a:solidFill>
                <a:srgbClr val="FFFFFF"/>
              </a:solidFill>
              <a:latin typeface="Trebuchet MS"/>
              <a:ea typeface="Trebuchet MS"/>
              <a:cs typeface="Trebuchet MS"/>
              <a:sym typeface="Trebuchet MS"/>
            </a:endParaRPr>
          </a:p>
        </p:txBody>
      </p:sp>
      <p:sp>
        <p:nvSpPr>
          <p:cNvPr id="278" name="Google Shape;278;gac5267481a_0_145"/>
          <p:cNvSpPr txBox="1"/>
          <p:nvPr/>
        </p:nvSpPr>
        <p:spPr>
          <a:xfrm>
            <a:off x="6567650" y="2548575"/>
            <a:ext cx="2102400" cy="4206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LeesPersoon()</a:t>
            </a:r>
            <a:endParaRPr>
              <a:solidFill>
                <a:srgbClr val="FFFFFF"/>
              </a:solidFill>
              <a:latin typeface="Trebuchet MS"/>
              <a:ea typeface="Trebuchet MS"/>
              <a:cs typeface="Trebuchet MS"/>
              <a:sym typeface="Trebuchet MS"/>
            </a:endParaRPr>
          </a:p>
        </p:txBody>
      </p:sp>
      <p:sp>
        <p:nvSpPr>
          <p:cNvPr id="279" name="Google Shape;279;gac5267481a_0_145"/>
          <p:cNvSpPr txBox="1"/>
          <p:nvPr/>
        </p:nvSpPr>
        <p:spPr>
          <a:xfrm>
            <a:off x="6567650" y="3942425"/>
            <a:ext cx="2102400" cy="4206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BepaalAntwoord()</a:t>
            </a:r>
            <a:endParaRPr>
              <a:solidFill>
                <a:srgbClr val="FFFFFF"/>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ac5267481a_0_152"/>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ctr" rtl="0">
              <a:lnSpc>
                <a:spcPct val="100000"/>
              </a:lnSpc>
              <a:spcBef>
                <a:spcPts val="0"/>
              </a:spcBef>
              <a:spcAft>
                <a:spcPts val="0"/>
              </a:spcAft>
              <a:buNone/>
            </a:pPr>
            <a:r>
              <a:rPr lang="nl-BE" sz="1400">
                <a:solidFill>
                  <a:srgbClr val="FFFFFF"/>
                </a:solidFill>
              </a:rPr>
              <a:t>LeesBenJeVrij()</a:t>
            </a:r>
            <a:endParaRPr sz="1400">
              <a:solidFill>
                <a:srgbClr val="FFFFFF"/>
              </a:solidFill>
            </a:endParaRPr>
          </a:p>
          <a:p>
            <a:pPr marL="0" lvl="0" indent="0" algn="l" rtl="0">
              <a:spcBef>
                <a:spcPts val="300"/>
              </a:spcBef>
              <a:spcAft>
                <a:spcPts val="0"/>
              </a:spcAft>
              <a:buNone/>
            </a:pPr>
            <a:endParaRPr/>
          </a:p>
        </p:txBody>
      </p:sp>
      <p:sp>
        <p:nvSpPr>
          <p:cNvPr id="286" name="Google Shape;286;gac5267481a_0_152"/>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GROEPEREN VAN CODE PER TAAK</a:t>
            </a:r>
            <a:endParaRPr/>
          </a:p>
        </p:txBody>
      </p:sp>
      <p:sp>
        <p:nvSpPr>
          <p:cNvPr id="287" name="Google Shape;287;gac5267481a_0_152"/>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25</a:t>
            </a:fld>
            <a:endParaRPr/>
          </a:p>
        </p:txBody>
      </p:sp>
      <p:pic>
        <p:nvPicPr>
          <p:cNvPr id="288" name="Google Shape;288;gac5267481a_0_152"/>
          <p:cNvPicPr preferRelativeResize="0"/>
          <p:nvPr/>
        </p:nvPicPr>
        <p:blipFill>
          <a:blip r:embed="rId3">
            <a:alphaModFix/>
          </a:blip>
          <a:stretch>
            <a:fillRect/>
          </a:stretch>
        </p:blipFill>
        <p:spPr>
          <a:xfrm>
            <a:off x="114025" y="1198075"/>
            <a:ext cx="7842650" cy="4638726"/>
          </a:xfrm>
          <a:prstGeom prst="rect">
            <a:avLst/>
          </a:prstGeom>
          <a:noFill/>
          <a:ln>
            <a:noFill/>
          </a:ln>
        </p:spPr>
      </p:pic>
      <p:sp>
        <p:nvSpPr>
          <p:cNvPr id="289" name="Google Shape;289;gac5267481a_0_152"/>
          <p:cNvSpPr txBox="1"/>
          <p:nvPr/>
        </p:nvSpPr>
        <p:spPr>
          <a:xfrm>
            <a:off x="6868000" y="1925625"/>
            <a:ext cx="2102400" cy="4206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DrukAntwoord()</a:t>
            </a:r>
            <a:endParaRPr>
              <a:solidFill>
                <a:srgbClr val="FFFFFF"/>
              </a:solidFill>
              <a:latin typeface="Trebuchet MS"/>
              <a:ea typeface="Trebuchet MS"/>
              <a:cs typeface="Trebuchet MS"/>
              <a:sym typeface="Trebuchet MS"/>
            </a:endParaRPr>
          </a:p>
        </p:txBody>
      </p:sp>
      <p:sp>
        <p:nvSpPr>
          <p:cNvPr id="290" name="Google Shape;290;gac5267481a_0_152"/>
          <p:cNvSpPr txBox="1"/>
          <p:nvPr/>
        </p:nvSpPr>
        <p:spPr>
          <a:xfrm>
            <a:off x="6868000" y="2588600"/>
            <a:ext cx="2102400" cy="4206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LeesActiviteit()</a:t>
            </a:r>
            <a:endParaRPr>
              <a:solidFill>
                <a:srgbClr val="FFFFFF"/>
              </a:solidFill>
              <a:latin typeface="Trebuchet MS"/>
              <a:ea typeface="Trebuchet MS"/>
              <a:cs typeface="Trebuchet MS"/>
              <a:sym typeface="Trebuchet MS"/>
            </a:endParaRPr>
          </a:p>
        </p:txBody>
      </p:sp>
      <p:sp>
        <p:nvSpPr>
          <p:cNvPr id="291" name="Google Shape;291;gac5267481a_0_152"/>
          <p:cNvSpPr txBox="1"/>
          <p:nvPr/>
        </p:nvSpPr>
        <p:spPr>
          <a:xfrm>
            <a:off x="6868000" y="4633225"/>
            <a:ext cx="2102400" cy="4206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DrukOpEnter()</a:t>
            </a:r>
            <a:endParaRPr>
              <a:solidFill>
                <a:srgbClr val="FFFFFF"/>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ac5267481a_0_169"/>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500"/>
              <a:t>We hebben volgende taken ontdekt</a:t>
            </a:r>
            <a:endParaRPr sz="2500"/>
          </a:p>
          <a:p>
            <a:pPr marL="457200" lvl="0" indent="-387350" algn="l" rtl="0">
              <a:spcBef>
                <a:spcPts val="300"/>
              </a:spcBef>
              <a:spcAft>
                <a:spcPts val="0"/>
              </a:spcAft>
              <a:buSzPts val="2500"/>
              <a:buChar char="-"/>
            </a:pPr>
            <a:r>
              <a:rPr lang="nl-BE" sz="2500"/>
              <a:t>PasSchermKleurenAan()</a:t>
            </a:r>
            <a:endParaRPr sz="2500"/>
          </a:p>
          <a:p>
            <a:pPr marL="457200" lvl="0" indent="-387350" algn="l" rtl="0">
              <a:spcBef>
                <a:spcPts val="0"/>
              </a:spcBef>
              <a:spcAft>
                <a:spcPts val="0"/>
              </a:spcAft>
              <a:buSzPts val="2500"/>
              <a:buChar char="-"/>
            </a:pPr>
            <a:r>
              <a:rPr lang="nl-BE" sz="2500"/>
              <a:t>DrukTitel()</a:t>
            </a:r>
            <a:endParaRPr sz="2500"/>
          </a:p>
          <a:p>
            <a:pPr marL="457200" lvl="0" indent="-387350" algn="l" rtl="0">
              <a:spcBef>
                <a:spcPts val="0"/>
              </a:spcBef>
              <a:spcAft>
                <a:spcPts val="0"/>
              </a:spcAft>
              <a:buSzPts val="2500"/>
              <a:buChar char="-"/>
            </a:pPr>
            <a:r>
              <a:rPr lang="nl-BE" sz="2500"/>
              <a:t>LeesActiviteit() </a:t>
            </a:r>
            <a:r>
              <a:rPr lang="nl-BE" sz="2500">
                <a:solidFill>
                  <a:srgbClr val="EC4B2F"/>
                </a:solidFill>
              </a:rPr>
              <a:t>(2x - PR1 &amp; PR4)</a:t>
            </a:r>
            <a:endParaRPr sz="2500">
              <a:solidFill>
                <a:srgbClr val="EC4B2F"/>
              </a:solidFill>
            </a:endParaRPr>
          </a:p>
          <a:p>
            <a:pPr marL="457200" lvl="0" indent="-387350" algn="l" rtl="0">
              <a:spcBef>
                <a:spcPts val="0"/>
              </a:spcBef>
              <a:spcAft>
                <a:spcPts val="0"/>
              </a:spcAft>
              <a:buSzPts val="2500"/>
              <a:buChar char="-"/>
            </a:pPr>
            <a:r>
              <a:rPr lang="nl-BE" sz="2500"/>
              <a:t>LeesDatumUur()</a:t>
            </a:r>
            <a:endParaRPr sz="2500"/>
          </a:p>
          <a:p>
            <a:pPr marL="457200" lvl="0" indent="-387350" algn="l" rtl="0">
              <a:spcBef>
                <a:spcPts val="0"/>
              </a:spcBef>
              <a:spcAft>
                <a:spcPts val="0"/>
              </a:spcAft>
              <a:buSzPts val="2500"/>
              <a:buChar char="-"/>
            </a:pPr>
            <a:r>
              <a:rPr lang="nl-BE" sz="2500"/>
              <a:t>LeesBenJeVrij()</a:t>
            </a:r>
            <a:endParaRPr sz="2500"/>
          </a:p>
          <a:p>
            <a:pPr marL="457200" lvl="0" indent="-387350" algn="l" rtl="0">
              <a:spcBef>
                <a:spcPts val="0"/>
              </a:spcBef>
              <a:spcAft>
                <a:spcPts val="0"/>
              </a:spcAft>
              <a:buSzPts val="2500"/>
              <a:buChar char="-"/>
            </a:pPr>
            <a:r>
              <a:rPr lang="nl-BE" sz="2500"/>
              <a:t>LeesPersoon()</a:t>
            </a:r>
            <a:endParaRPr sz="2500"/>
          </a:p>
          <a:p>
            <a:pPr marL="457200" lvl="0" indent="-387350" algn="l" rtl="0">
              <a:spcBef>
                <a:spcPts val="0"/>
              </a:spcBef>
              <a:spcAft>
                <a:spcPts val="0"/>
              </a:spcAft>
              <a:buSzPts val="2500"/>
              <a:buChar char="-"/>
            </a:pPr>
            <a:r>
              <a:rPr lang="nl-BE" sz="2500"/>
              <a:t>BepaalAntwoord()</a:t>
            </a:r>
            <a:endParaRPr sz="2500"/>
          </a:p>
          <a:p>
            <a:pPr marL="457200" lvl="0" indent="-387350" algn="l" rtl="0">
              <a:spcBef>
                <a:spcPts val="0"/>
              </a:spcBef>
              <a:spcAft>
                <a:spcPts val="0"/>
              </a:spcAft>
              <a:buSzPts val="2500"/>
              <a:buChar char="-"/>
            </a:pPr>
            <a:r>
              <a:rPr lang="nl-BE" sz="2500"/>
              <a:t>DrukAntwoord()</a:t>
            </a:r>
            <a:endParaRPr sz="2500"/>
          </a:p>
          <a:p>
            <a:pPr marL="457200" lvl="0" indent="-387350" algn="l" rtl="0">
              <a:spcBef>
                <a:spcPts val="0"/>
              </a:spcBef>
              <a:spcAft>
                <a:spcPts val="0"/>
              </a:spcAft>
              <a:buSzPts val="2500"/>
              <a:buChar char="-"/>
            </a:pPr>
            <a:r>
              <a:rPr lang="nl-BE" sz="2500"/>
              <a:t>DrukOpEnter()</a:t>
            </a:r>
            <a:endParaRPr sz="2500"/>
          </a:p>
        </p:txBody>
      </p:sp>
      <p:sp>
        <p:nvSpPr>
          <p:cNvPr id="298" name="Google Shape;298;gac5267481a_0_169"/>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a:t>
            </a:r>
            <a:endParaRPr/>
          </a:p>
        </p:txBody>
      </p:sp>
      <p:sp>
        <p:nvSpPr>
          <p:cNvPr id="299" name="Google Shape;299;gac5267481a_0_169"/>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ac5267481a_0_119"/>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457200" lvl="0" indent="-387350" algn="l" rtl="0">
              <a:spcBef>
                <a:spcPts val="300"/>
              </a:spcBef>
              <a:spcAft>
                <a:spcPts val="0"/>
              </a:spcAft>
              <a:buSzPts val="2500"/>
              <a:buAutoNum type="arabicPeriod"/>
            </a:pPr>
            <a:r>
              <a:rPr lang="nl-BE" sz="2500"/>
              <a:t>Moet er info teruggestuurd worden?</a:t>
            </a:r>
            <a:endParaRPr sz="2500"/>
          </a:p>
          <a:p>
            <a:pPr marL="457200" lvl="0" indent="-387350" algn="l" rtl="0">
              <a:spcBef>
                <a:spcPts val="0"/>
              </a:spcBef>
              <a:spcAft>
                <a:spcPts val="0"/>
              </a:spcAft>
              <a:buSzPts val="2500"/>
              <a:buAutoNum type="arabicPeriod"/>
            </a:pPr>
            <a:r>
              <a:rPr lang="nl-BE" sz="2500"/>
              <a:t>Is er info van buitenaf nodig (buiten methode)? </a:t>
            </a:r>
            <a:endParaRPr sz="2500"/>
          </a:p>
          <a:p>
            <a:pPr marL="457200" lvl="0" indent="-387350" algn="l" rtl="0">
              <a:spcBef>
                <a:spcPts val="0"/>
              </a:spcBef>
              <a:spcAft>
                <a:spcPts val="0"/>
              </a:spcAft>
              <a:buSzPts val="2500"/>
              <a:buAutoNum type="arabicPeriod"/>
            </a:pPr>
            <a:r>
              <a:rPr lang="nl-BE" sz="2500"/>
              <a:t>Is er info van buitenaf die aangepast moet worden?</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t>Afhankelijk van de antwoorden op deze vragen gebruik je de juiste soort van methode definitie</a:t>
            </a:r>
            <a:endParaRPr sz="2500"/>
          </a:p>
        </p:txBody>
      </p:sp>
      <p:sp>
        <p:nvSpPr>
          <p:cNvPr id="306" name="Google Shape;306;gac5267481a_0_119"/>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HOE BEPALEN WELKE SOORT?</a:t>
            </a:r>
            <a:endParaRPr/>
          </a:p>
        </p:txBody>
      </p:sp>
      <p:sp>
        <p:nvSpPr>
          <p:cNvPr id="307" name="Google Shape;307;gac5267481a_0_119"/>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ac5267481a_0_176"/>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Moet er info teruggestuurd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r>
              <a:rPr lang="nl-BE" sz="2500"/>
              <a:t>Is er info van buitenaf nodig? </a:t>
            </a:r>
            <a:r>
              <a:rPr lang="nl-BE" sz="2500">
                <a:solidFill>
                  <a:srgbClr val="EC4B2F"/>
                </a:solidFill>
              </a:rPr>
              <a:t>Nee</a:t>
            </a:r>
            <a:endParaRPr sz="2500">
              <a:solidFill>
                <a:srgbClr val="EC4B2F"/>
              </a:solidFill>
            </a:endParaRPr>
          </a:p>
          <a:p>
            <a:pPr marL="0" lvl="0" indent="0" algn="l" rtl="0">
              <a:spcBef>
                <a:spcPts val="300"/>
              </a:spcBef>
              <a:spcAft>
                <a:spcPts val="0"/>
              </a:spcAft>
              <a:buNone/>
            </a:pPr>
            <a:r>
              <a:rPr lang="nl-BE" sz="2500"/>
              <a:t>Is er info van buitenaf die aangepast moet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endParaRPr sz="2500"/>
          </a:p>
          <a:p>
            <a:pPr marL="0" lvl="0" indent="0" algn="l" rtl="0">
              <a:spcBef>
                <a:spcPts val="300"/>
              </a:spcBef>
              <a:spcAft>
                <a:spcPts val="0"/>
              </a:spcAft>
              <a:buNone/>
            </a:pPr>
            <a:r>
              <a:rPr lang="nl-BE" sz="2500"/>
              <a:t>⇒ Methode </a:t>
            </a:r>
            <a:r>
              <a:rPr lang="nl-BE" sz="2500">
                <a:solidFill>
                  <a:srgbClr val="008000"/>
                </a:solidFill>
              </a:rPr>
              <a:t>zonder </a:t>
            </a:r>
            <a:r>
              <a:rPr lang="nl-BE" sz="2500"/>
              <a:t>returnwaarde </a:t>
            </a:r>
            <a:r>
              <a:rPr lang="nl-BE" sz="2500">
                <a:solidFill>
                  <a:srgbClr val="00A0AE"/>
                </a:solidFill>
              </a:rPr>
              <a:t>zonder </a:t>
            </a:r>
            <a:r>
              <a:rPr lang="nl-BE" sz="2500"/>
              <a:t>parameters</a:t>
            </a:r>
            <a:endParaRPr sz="2500"/>
          </a:p>
        </p:txBody>
      </p:sp>
      <p:sp>
        <p:nvSpPr>
          <p:cNvPr id="314" name="Google Shape;314;gac5267481a_0_176"/>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PasSchermkleurenAan()</a:t>
            </a:r>
            <a:endParaRPr/>
          </a:p>
        </p:txBody>
      </p:sp>
      <p:sp>
        <p:nvSpPr>
          <p:cNvPr id="315" name="Google Shape;315;gac5267481a_0_176"/>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28</a:t>
            </a:fld>
            <a:endParaRPr/>
          </a:p>
        </p:txBody>
      </p:sp>
      <p:pic>
        <p:nvPicPr>
          <p:cNvPr id="316" name="Google Shape;316;gac5267481a_0_176"/>
          <p:cNvPicPr preferRelativeResize="0"/>
          <p:nvPr/>
        </p:nvPicPr>
        <p:blipFill>
          <a:blip r:embed="rId3">
            <a:alphaModFix/>
          </a:blip>
          <a:stretch>
            <a:fillRect/>
          </a:stretch>
        </p:blipFill>
        <p:spPr>
          <a:xfrm>
            <a:off x="184250" y="1243288"/>
            <a:ext cx="8039100" cy="1552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ac5267481a_0_304"/>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323" name="Google Shape;323;gac5267481a_0_304"/>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PasSchermkleurenAan() </a:t>
            </a:r>
            <a:endParaRPr/>
          </a:p>
        </p:txBody>
      </p:sp>
      <p:sp>
        <p:nvSpPr>
          <p:cNvPr id="324" name="Google Shape;324;gac5267481a_0_304"/>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29</a:t>
            </a:fld>
            <a:endParaRPr/>
          </a:p>
        </p:txBody>
      </p:sp>
      <p:pic>
        <p:nvPicPr>
          <p:cNvPr id="325" name="Google Shape;325;gac5267481a_0_304"/>
          <p:cNvPicPr preferRelativeResize="0"/>
          <p:nvPr/>
        </p:nvPicPr>
        <p:blipFill>
          <a:blip r:embed="rId3">
            <a:alphaModFix/>
          </a:blip>
          <a:stretch>
            <a:fillRect/>
          </a:stretch>
        </p:blipFill>
        <p:spPr>
          <a:xfrm>
            <a:off x="149088" y="1298250"/>
            <a:ext cx="6162675" cy="2419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a44338dd1b_0_21"/>
          <p:cNvSpPr txBox="1">
            <a:spLocks noGrp="1"/>
          </p:cNvSpPr>
          <p:nvPr>
            <p:ph type="body" idx="1"/>
          </p:nvPr>
        </p:nvSpPr>
        <p:spPr>
          <a:xfrm>
            <a:off x="0" y="1152000"/>
            <a:ext cx="9240900" cy="4428000"/>
          </a:xfrm>
          <a:prstGeom prst="rect">
            <a:avLst/>
          </a:prstGeom>
          <a:noFill/>
          <a:ln>
            <a:noFill/>
          </a:ln>
        </p:spPr>
        <p:txBody>
          <a:bodyPr spcFirstLastPara="1" wrap="square" lIns="432000" tIns="252000" rIns="432000" bIns="144000" anchor="t" anchorCtr="0">
            <a:noAutofit/>
          </a:bodyPr>
          <a:lstStyle/>
          <a:p>
            <a:pPr marL="0" lvl="0" indent="0" algn="l" rtl="0">
              <a:lnSpc>
                <a:spcPct val="90000"/>
              </a:lnSpc>
              <a:spcBef>
                <a:spcPts val="300"/>
              </a:spcBef>
              <a:spcAft>
                <a:spcPts val="0"/>
              </a:spcAft>
              <a:buSzPts val="2025"/>
              <a:buNone/>
            </a:pPr>
            <a:r>
              <a:rPr lang="nl-BE" sz="2500"/>
              <a:t>Compacter en efficiënter schrijven van code</a:t>
            </a:r>
            <a:endParaRPr sz="2500"/>
          </a:p>
          <a:p>
            <a:pPr marL="0" lvl="0" indent="0" algn="l" rtl="0">
              <a:lnSpc>
                <a:spcPct val="90000"/>
              </a:lnSpc>
              <a:spcBef>
                <a:spcPts val="300"/>
              </a:spcBef>
              <a:spcAft>
                <a:spcPts val="0"/>
              </a:spcAft>
              <a:buSzPts val="2025"/>
              <a:buNone/>
            </a:pPr>
            <a:endParaRPr sz="2500"/>
          </a:p>
          <a:p>
            <a:pPr marL="0" lvl="0" indent="0" algn="l" rtl="0">
              <a:lnSpc>
                <a:spcPct val="90000"/>
              </a:lnSpc>
              <a:spcBef>
                <a:spcPts val="300"/>
              </a:spcBef>
              <a:spcAft>
                <a:spcPts val="0"/>
              </a:spcAft>
              <a:buSzPts val="2025"/>
              <a:buNone/>
            </a:pPr>
            <a:r>
              <a:rPr lang="nl-BE" sz="2500"/>
              <a:t>Vermijden van dubbele code</a:t>
            </a:r>
            <a:endParaRPr sz="2500"/>
          </a:p>
          <a:p>
            <a:pPr marL="0" lvl="0" indent="0" algn="l" rtl="0">
              <a:lnSpc>
                <a:spcPct val="90000"/>
              </a:lnSpc>
              <a:spcBef>
                <a:spcPts val="300"/>
              </a:spcBef>
              <a:spcAft>
                <a:spcPts val="0"/>
              </a:spcAft>
              <a:buSzPts val="2025"/>
              <a:buNone/>
            </a:pPr>
            <a:endParaRPr sz="2500"/>
          </a:p>
          <a:p>
            <a:pPr marL="0" lvl="0" indent="0" algn="l" rtl="0">
              <a:lnSpc>
                <a:spcPct val="90000"/>
              </a:lnSpc>
              <a:spcBef>
                <a:spcPts val="300"/>
              </a:spcBef>
              <a:spcAft>
                <a:spcPts val="0"/>
              </a:spcAft>
              <a:buSzPts val="2025"/>
              <a:buNone/>
            </a:pPr>
            <a:r>
              <a:rPr lang="nl-BE" sz="2500"/>
              <a:t>Hergebruiken van code</a:t>
            </a:r>
            <a:endParaRPr sz="2500"/>
          </a:p>
          <a:p>
            <a:pPr marL="0" lvl="0" indent="0" algn="l" rtl="0">
              <a:lnSpc>
                <a:spcPct val="90000"/>
              </a:lnSpc>
              <a:spcBef>
                <a:spcPts val="300"/>
              </a:spcBef>
              <a:spcAft>
                <a:spcPts val="0"/>
              </a:spcAft>
              <a:buSzPts val="2025"/>
              <a:buNone/>
            </a:pPr>
            <a:endParaRPr sz="2500"/>
          </a:p>
          <a:p>
            <a:pPr marL="0" lvl="0" indent="0" algn="l" rtl="0">
              <a:lnSpc>
                <a:spcPct val="90000"/>
              </a:lnSpc>
              <a:spcBef>
                <a:spcPts val="300"/>
              </a:spcBef>
              <a:spcAft>
                <a:spcPts val="0"/>
              </a:spcAft>
              <a:buSzPts val="2025"/>
              <a:buNone/>
            </a:pPr>
            <a:r>
              <a:rPr lang="nl-BE" sz="2500"/>
              <a:t>Dit leidt tot:</a:t>
            </a:r>
            <a:endParaRPr sz="2500"/>
          </a:p>
          <a:p>
            <a:pPr marL="457200" lvl="0" indent="-387350" algn="l" rtl="0">
              <a:lnSpc>
                <a:spcPct val="90000"/>
              </a:lnSpc>
              <a:spcBef>
                <a:spcPts val="300"/>
              </a:spcBef>
              <a:spcAft>
                <a:spcPts val="0"/>
              </a:spcAft>
              <a:buSzPts val="2500"/>
              <a:buChar char="-"/>
            </a:pPr>
            <a:r>
              <a:rPr lang="nl-BE" sz="2500"/>
              <a:t>Overzichtelijke programma's</a:t>
            </a:r>
            <a:endParaRPr sz="2500"/>
          </a:p>
          <a:p>
            <a:pPr marL="457200" lvl="0" indent="-387350" algn="l" rtl="0">
              <a:lnSpc>
                <a:spcPct val="90000"/>
              </a:lnSpc>
              <a:spcBef>
                <a:spcPts val="0"/>
              </a:spcBef>
              <a:spcAft>
                <a:spcPts val="0"/>
              </a:spcAft>
              <a:buSzPts val="2500"/>
              <a:buChar char="-"/>
            </a:pPr>
            <a:r>
              <a:rPr lang="nl-BE" sz="2500"/>
              <a:t>Eenvoudiger te onderhouden code</a:t>
            </a:r>
            <a:endParaRPr sz="2500"/>
          </a:p>
          <a:p>
            <a:pPr marL="0" lvl="0" indent="0" algn="l" rtl="0">
              <a:lnSpc>
                <a:spcPct val="90000"/>
              </a:lnSpc>
              <a:spcBef>
                <a:spcPts val="0"/>
              </a:spcBef>
              <a:spcAft>
                <a:spcPts val="0"/>
              </a:spcAft>
              <a:buNone/>
            </a:pPr>
            <a:endParaRPr sz="2500"/>
          </a:p>
        </p:txBody>
      </p:sp>
      <p:sp>
        <p:nvSpPr>
          <p:cNvPr id="100" name="Google Shape;100;ga44338dd1b_0_21"/>
          <p:cNvSpPr txBox="1">
            <a:spLocks noGrp="1"/>
          </p:cNvSpPr>
          <p:nvPr>
            <p:ph type="title"/>
          </p:nvPr>
        </p:nvSpPr>
        <p:spPr>
          <a:xfrm>
            <a:off x="0" y="0"/>
            <a:ext cx="9144000" cy="1143000"/>
          </a:xfrm>
          <a:prstGeom prst="rect">
            <a:avLst/>
          </a:prstGeom>
          <a:noFill/>
          <a:ln>
            <a:noFill/>
          </a:ln>
        </p:spPr>
        <p:txBody>
          <a:bodyPr spcFirstLastPara="1" wrap="square" lIns="360000" tIns="180000" rIns="360000" bIns="144000" anchor="ctr" anchorCtr="0">
            <a:noAutofit/>
          </a:bodyPr>
          <a:lstStyle/>
          <a:p>
            <a:pPr marL="0" lvl="0" indent="0" algn="l" rtl="0">
              <a:lnSpc>
                <a:spcPct val="80000"/>
              </a:lnSpc>
              <a:spcBef>
                <a:spcPts val="0"/>
              </a:spcBef>
              <a:spcAft>
                <a:spcPts val="0"/>
              </a:spcAft>
              <a:buSzPts val="2700"/>
              <a:buNone/>
            </a:pPr>
            <a:r>
              <a:rPr lang="nl-BE"/>
              <a:t>DOEL VAN METHODES</a:t>
            </a:r>
            <a:endParaRPr/>
          </a:p>
        </p:txBody>
      </p:sp>
      <p:sp>
        <p:nvSpPr>
          <p:cNvPr id="101" name="Google Shape;101;ga44338dd1b_0_21"/>
          <p:cNvSpPr txBox="1">
            <a:spLocks noGrp="1"/>
          </p:cNvSpPr>
          <p:nvPr>
            <p:ph type="sldNum" idx="12"/>
          </p:nvPr>
        </p:nvSpPr>
        <p:spPr>
          <a:xfrm>
            <a:off x="360000" y="6084000"/>
            <a:ext cx="360000" cy="667200"/>
          </a:xfrm>
          <a:prstGeom prst="rect">
            <a:avLst/>
          </a:prstGeom>
          <a:solidFill>
            <a:srgbClr val="00A0AE"/>
          </a:solidFill>
          <a:ln>
            <a:noFill/>
          </a:ln>
        </p:spPr>
        <p:txBody>
          <a:bodyPr spcFirstLastPara="1" wrap="square" lIns="0" tIns="108000" rIns="0" bIns="0" anchor="ctr" anchorCtr="0">
            <a:noAutofit/>
          </a:bodyPr>
          <a:lstStyle/>
          <a:p>
            <a:pPr marL="0" lvl="0" indent="0" algn="ctr" rtl="0">
              <a:lnSpc>
                <a:spcPct val="100000"/>
              </a:lnSpc>
              <a:spcBef>
                <a:spcPts val="0"/>
              </a:spcBef>
              <a:spcAft>
                <a:spcPts val="0"/>
              </a:spcAft>
              <a:buClr>
                <a:srgbClr val="000000"/>
              </a:buClr>
              <a:buSzPts val="1500"/>
              <a:buFont typeface="Arial"/>
              <a:buNone/>
            </a:pPr>
            <a:fld id="{00000000-1234-1234-1234-123412341234}" type="slidenum">
              <a:rPr lang="nl-BE"/>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ac5267481a_0_328"/>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332" name="Google Shape;332;gac5267481a_0_328"/>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CODE VERPLAATSEN: PasSchermkleurenAan()</a:t>
            </a:r>
            <a:endParaRPr/>
          </a:p>
        </p:txBody>
      </p:sp>
      <p:sp>
        <p:nvSpPr>
          <p:cNvPr id="333" name="Google Shape;333;gac5267481a_0_328"/>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30</a:t>
            </a:fld>
            <a:endParaRPr/>
          </a:p>
        </p:txBody>
      </p:sp>
      <p:pic>
        <p:nvPicPr>
          <p:cNvPr id="334" name="Google Shape;334;gac5267481a_0_328"/>
          <p:cNvPicPr preferRelativeResize="0"/>
          <p:nvPr/>
        </p:nvPicPr>
        <p:blipFill>
          <a:blip r:embed="rId3">
            <a:alphaModFix/>
          </a:blip>
          <a:stretch>
            <a:fillRect/>
          </a:stretch>
        </p:blipFill>
        <p:spPr>
          <a:xfrm>
            <a:off x="200250" y="1200150"/>
            <a:ext cx="9144000" cy="2228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ac5267481a_0_336"/>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341" name="Google Shape;341;gac5267481a_0_336"/>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AANPASSINGEN IN MAIN(): PasSchermkleurenAan()</a:t>
            </a:r>
            <a:endParaRPr/>
          </a:p>
        </p:txBody>
      </p:sp>
      <p:sp>
        <p:nvSpPr>
          <p:cNvPr id="342" name="Google Shape;342;gac5267481a_0_336"/>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31</a:t>
            </a:fld>
            <a:endParaRPr/>
          </a:p>
        </p:txBody>
      </p:sp>
      <p:pic>
        <p:nvPicPr>
          <p:cNvPr id="343" name="Google Shape;343;gac5267481a_0_336"/>
          <p:cNvPicPr preferRelativeResize="0"/>
          <p:nvPr/>
        </p:nvPicPr>
        <p:blipFill>
          <a:blip r:embed="rId3">
            <a:alphaModFix/>
          </a:blip>
          <a:stretch>
            <a:fillRect/>
          </a:stretch>
        </p:blipFill>
        <p:spPr>
          <a:xfrm>
            <a:off x="183363" y="1267175"/>
            <a:ext cx="7896225" cy="3162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ac5267481a_0_233"/>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Moet er info teruggestuurd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r>
              <a:rPr lang="nl-BE" sz="2500"/>
              <a:t>Is er info van buitenaf nodig? </a:t>
            </a:r>
            <a:r>
              <a:rPr lang="nl-BE" sz="2500">
                <a:solidFill>
                  <a:srgbClr val="EC4B2F"/>
                </a:solidFill>
              </a:rPr>
              <a:t>Nee</a:t>
            </a:r>
            <a:endParaRPr sz="2500">
              <a:solidFill>
                <a:srgbClr val="EC4B2F"/>
              </a:solidFill>
            </a:endParaRPr>
          </a:p>
          <a:p>
            <a:pPr marL="0" lvl="0" indent="0" algn="l" rtl="0">
              <a:spcBef>
                <a:spcPts val="300"/>
              </a:spcBef>
              <a:spcAft>
                <a:spcPts val="0"/>
              </a:spcAft>
              <a:buNone/>
            </a:pPr>
            <a:r>
              <a:rPr lang="nl-BE" sz="2500"/>
              <a:t>Is er info van buitenaf die aangepast moet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endParaRPr sz="2500"/>
          </a:p>
          <a:p>
            <a:pPr marL="0" lvl="0" indent="0" algn="l" rtl="0">
              <a:spcBef>
                <a:spcPts val="300"/>
              </a:spcBef>
              <a:spcAft>
                <a:spcPts val="0"/>
              </a:spcAft>
              <a:buNone/>
            </a:pPr>
            <a:r>
              <a:rPr lang="nl-BE" sz="2500"/>
              <a:t>⇒ Methode </a:t>
            </a:r>
            <a:r>
              <a:rPr lang="nl-BE" sz="2500">
                <a:solidFill>
                  <a:srgbClr val="008000"/>
                </a:solidFill>
              </a:rPr>
              <a:t>zonder </a:t>
            </a:r>
            <a:r>
              <a:rPr lang="nl-BE" sz="2500"/>
              <a:t>returnwaarde </a:t>
            </a:r>
            <a:r>
              <a:rPr lang="nl-BE" sz="2500">
                <a:solidFill>
                  <a:srgbClr val="00A0AE"/>
                </a:solidFill>
              </a:rPr>
              <a:t>zonder </a:t>
            </a:r>
            <a:r>
              <a:rPr lang="nl-BE" sz="2500"/>
              <a:t>parameters</a:t>
            </a:r>
            <a:endParaRPr sz="2500"/>
          </a:p>
        </p:txBody>
      </p:sp>
      <p:sp>
        <p:nvSpPr>
          <p:cNvPr id="350" name="Google Shape;350;gac5267481a_0_233"/>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DrukTitel()</a:t>
            </a:r>
            <a:endParaRPr/>
          </a:p>
        </p:txBody>
      </p:sp>
      <p:sp>
        <p:nvSpPr>
          <p:cNvPr id="351" name="Google Shape;351;gac5267481a_0_233"/>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32</a:t>
            </a:fld>
            <a:endParaRPr/>
          </a:p>
        </p:txBody>
      </p:sp>
      <p:pic>
        <p:nvPicPr>
          <p:cNvPr id="352" name="Google Shape;352;gac5267481a_0_233"/>
          <p:cNvPicPr preferRelativeResize="0"/>
          <p:nvPr/>
        </p:nvPicPr>
        <p:blipFill>
          <a:blip r:embed="rId3">
            <a:alphaModFix/>
          </a:blip>
          <a:stretch>
            <a:fillRect/>
          </a:stretch>
        </p:blipFill>
        <p:spPr>
          <a:xfrm>
            <a:off x="281725" y="1277200"/>
            <a:ext cx="5934075" cy="504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ac5267481a_0_312"/>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359" name="Google Shape;359;gac5267481a_0_312"/>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DrukTitel()</a:t>
            </a:r>
            <a:endParaRPr/>
          </a:p>
        </p:txBody>
      </p:sp>
      <p:sp>
        <p:nvSpPr>
          <p:cNvPr id="360" name="Google Shape;360;gac5267481a_0_312"/>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33</a:t>
            </a:fld>
            <a:endParaRPr/>
          </a:p>
        </p:txBody>
      </p:sp>
      <p:pic>
        <p:nvPicPr>
          <p:cNvPr id="361" name="Google Shape;361;gac5267481a_0_312"/>
          <p:cNvPicPr preferRelativeResize="0"/>
          <p:nvPr/>
        </p:nvPicPr>
        <p:blipFill>
          <a:blip r:embed="rId3">
            <a:alphaModFix/>
          </a:blip>
          <a:stretch>
            <a:fillRect/>
          </a:stretch>
        </p:blipFill>
        <p:spPr>
          <a:xfrm>
            <a:off x="183350" y="1267950"/>
            <a:ext cx="6915150" cy="2800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ac5267481a_0_344"/>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368" name="Google Shape;368;gac5267481a_0_344"/>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CODE VERPLAATSEN: DrukTitel()</a:t>
            </a:r>
            <a:endParaRPr/>
          </a:p>
        </p:txBody>
      </p:sp>
      <p:sp>
        <p:nvSpPr>
          <p:cNvPr id="369" name="Google Shape;369;gac5267481a_0_344"/>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34</a:t>
            </a:fld>
            <a:endParaRPr/>
          </a:p>
        </p:txBody>
      </p:sp>
      <p:pic>
        <p:nvPicPr>
          <p:cNvPr id="370" name="Google Shape;370;gac5267481a_0_344"/>
          <p:cNvPicPr preferRelativeResize="0"/>
          <p:nvPr/>
        </p:nvPicPr>
        <p:blipFill>
          <a:blip r:embed="rId3">
            <a:alphaModFix/>
          </a:blip>
          <a:stretch>
            <a:fillRect/>
          </a:stretch>
        </p:blipFill>
        <p:spPr>
          <a:xfrm>
            <a:off x="189088" y="1370775"/>
            <a:ext cx="6943725" cy="2514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ac5267481a_0_352"/>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377" name="Google Shape;377;gac5267481a_0_352"/>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AANPASSINGEN IN MAIN(): DrukTitel()</a:t>
            </a:r>
            <a:endParaRPr/>
          </a:p>
        </p:txBody>
      </p:sp>
      <p:sp>
        <p:nvSpPr>
          <p:cNvPr id="378" name="Google Shape;378;gac5267481a_0_352"/>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35</a:t>
            </a:fld>
            <a:endParaRPr/>
          </a:p>
        </p:txBody>
      </p:sp>
      <p:pic>
        <p:nvPicPr>
          <p:cNvPr id="379" name="Google Shape;379;gac5267481a_0_352"/>
          <p:cNvPicPr preferRelativeResize="0"/>
          <p:nvPr/>
        </p:nvPicPr>
        <p:blipFill>
          <a:blip r:embed="rId3">
            <a:alphaModFix/>
          </a:blip>
          <a:stretch>
            <a:fillRect/>
          </a:stretch>
        </p:blipFill>
        <p:spPr>
          <a:xfrm>
            <a:off x="193975" y="1218300"/>
            <a:ext cx="8115300" cy="3600450"/>
          </a:xfrm>
          <a:prstGeom prst="rect">
            <a:avLst/>
          </a:prstGeom>
          <a:noFill/>
          <a:ln>
            <a:noFill/>
          </a:ln>
        </p:spPr>
      </p:pic>
      <p:sp>
        <p:nvSpPr>
          <p:cNvPr id="380" name="Google Shape;380;gac5267481a_0_352"/>
          <p:cNvSpPr txBox="1"/>
          <p:nvPr/>
        </p:nvSpPr>
        <p:spPr>
          <a:xfrm>
            <a:off x="6847975" y="3840050"/>
            <a:ext cx="2102400" cy="8403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b="1">
                <a:solidFill>
                  <a:srgbClr val="FFFFFF"/>
                </a:solidFill>
                <a:latin typeface="Trebuchet MS"/>
                <a:ea typeface="Trebuchet MS"/>
                <a:cs typeface="Trebuchet MS"/>
                <a:sym typeface="Trebuchet MS"/>
              </a:rPr>
              <a:t>Minder commentaar</a:t>
            </a:r>
            <a:endParaRPr b="1">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Methodenaam is duidelijk genoem</a:t>
            </a:r>
            <a:endParaRPr>
              <a:solidFill>
                <a:srgbClr val="FFFFFF"/>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ac5267481a_0_241"/>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Moet er info teruggestuurd worden? </a:t>
            </a:r>
            <a:endParaRPr sz="2500"/>
          </a:p>
          <a:p>
            <a:pPr marL="0" lvl="0" indent="457200" algn="l" rtl="0">
              <a:spcBef>
                <a:spcPts val="300"/>
              </a:spcBef>
              <a:spcAft>
                <a:spcPts val="0"/>
              </a:spcAft>
              <a:buNone/>
            </a:pPr>
            <a:r>
              <a:rPr lang="nl-BE" sz="2500">
                <a:solidFill>
                  <a:srgbClr val="EC4B2F"/>
                </a:solidFill>
              </a:rPr>
              <a:t>Ja, datumUurActiviteit</a:t>
            </a:r>
            <a:endParaRPr sz="2500">
              <a:solidFill>
                <a:srgbClr val="EC4B2F"/>
              </a:solidFill>
            </a:endParaRPr>
          </a:p>
          <a:p>
            <a:pPr marL="0" lvl="0" indent="0" algn="l" rtl="0">
              <a:spcBef>
                <a:spcPts val="300"/>
              </a:spcBef>
              <a:spcAft>
                <a:spcPts val="0"/>
              </a:spcAft>
              <a:buNone/>
            </a:pPr>
            <a:r>
              <a:rPr lang="nl-BE" sz="2500"/>
              <a:t>Is er info van buitenaf nodig? </a:t>
            </a:r>
            <a:r>
              <a:rPr lang="nl-BE" sz="2500">
                <a:solidFill>
                  <a:srgbClr val="EC4B2F"/>
                </a:solidFill>
              </a:rPr>
              <a:t>Ja, activiteit</a:t>
            </a:r>
            <a:endParaRPr sz="2500">
              <a:solidFill>
                <a:srgbClr val="EC4B2F"/>
              </a:solidFill>
            </a:endParaRPr>
          </a:p>
          <a:p>
            <a:pPr marL="0" lvl="0" indent="0" algn="l" rtl="0">
              <a:spcBef>
                <a:spcPts val="300"/>
              </a:spcBef>
              <a:spcAft>
                <a:spcPts val="0"/>
              </a:spcAft>
              <a:buNone/>
            </a:pPr>
            <a:r>
              <a:rPr lang="nl-BE" sz="2500"/>
              <a:t>Is er info van buitenaf die aangepast moet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endParaRPr sz="2500"/>
          </a:p>
          <a:p>
            <a:pPr marL="0" lvl="0" indent="0" algn="l" rtl="0">
              <a:spcBef>
                <a:spcPts val="300"/>
              </a:spcBef>
              <a:spcAft>
                <a:spcPts val="0"/>
              </a:spcAft>
              <a:buNone/>
            </a:pPr>
            <a:r>
              <a:rPr lang="nl-BE" sz="2500"/>
              <a:t>⇒ Methode </a:t>
            </a:r>
            <a:r>
              <a:rPr lang="nl-BE" sz="2500">
                <a:solidFill>
                  <a:srgbClr val="008000"/>
                </a:solidFill>
              </a:rPr>
              <a:t>met </a:t>
            </a:r>
            <a:r>
              <a:rPr lang="nl-BE" sz="2500"/>
              <a:t>returnwaarde </a:t>
            </a:r>
            <a:r>
              <a:rPr lang="nl-BE" sz="2500">
                <a:solidFill>
                  <a:srgbClr val="00A0AE"/>
                </a:solidFill>
              </a:rPr>
              <a:t>met in </a:t>
            </a:r>
            <a:r>
              <a:rPr lang="nl-BE" sz="2500"/>
              <a:t>parameters</a:t>
            </a:r>
            <a:endParaRPr sz="2500"/>
          </a:p>
        </p:txBody>
      </p:sp>
      <p:sp>
        <p:nvSpPr>
          <p:cNvPr id="387" name="Google Shape;387;gac5267481a_0_241"/>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LeesDatumUur()</a:t>
            </a:r>
            <a:endParaRPr/>
          </a:p>
        </p:txBody>
      </p:sp>
      <p:sp>
        <p:nvSpPr>
          <p:cNvPr id="388" name="Google Shape;388;gac5267481a_0_241"/>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36</a:t>
            </a:fld>
            <a:endParaRPr/>
          </a:p>
        </p:txBody>
      </p:sp>
      <p:pic>
        <p:nvPicPr>
          <p:cNvPr id="389" name="Google Shape;389;gac5267481a_0_241"/>
          <p:cNvPicPr preferRelativeResize="0"/>
          <p:nvPr/>
        </p:nvPicPr>
        <p:blipFill>
          <a:blip r:embed="rId3">
            <a:alphaModFix/>
          </a:blip>
          <a:stretch>
            <a:fillRect/>
          </a:stretch>
        </p:blipFill>
        <p:spPr>
          <a:xfrm>
            <a:off x="133350" y="1203075"/>
            <a:ext cx="9010650" cy="1828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ac5267481a_0_320"/>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sz="2500"/>
          </a:p>
          <a:p>
            <a:pPr marL="0" lvl="0" indent="0" algn="l" rtl="0">
              <a:spcBef>
                <a:spcPts val="300"/>
              </a:spcBef>
              <a:spcAft>
                <a:spcPts val="0"/>
              </a:spcAft>
              <a:buNone/>
            </a:pPr>
            <a:r>
              <a:rPr lang="nl-BE" sz="2500"/>
              <a:t>Steeds ook het </a:t>
            </a:r>
            <a:r>
              <a:rPr lang="nl-BE" sz="2500">
                <a:solidFill>
                  <a:srgbClr val="EC4B2F"/>
                </a:solidFill>
              </a:rPr>
              <a:t>juiste datatype bepalen</a:t>
            </a:r>
            <a:r>
              <a:rPr lang="nl-BE" sz="2500"/>
              <a:t> dat er teruggestuurd moet worden</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t>datumUurActiviteit is van het datatype </a:t>
            </a:r>
            <a:r>
              <a:rPr lang="nl-BE" sz="2500">
                <a:solidFill>
                  <a:srgbClr val="00A0AE"/>
                </a:solidFill>
              </a:rPr>
              <a:t>DateTime</a:t>
            </a:r>
            <a:endParaRPr sz="2500">
              <a:solidFill>
                <a:srgbClr val="00A0AE"/>
              </a:solidFill>
            </a:endParaRPr>
          </a:p>
        </p:txBody>
      </p:sp>
      <p:sp>
        <p:nvSpPr>
          <p:cNvPr id="396" name="Google Shape;396;gac5267481a_0_320"/>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LeesDatumUur()</a:t>
            </a:r>
            <a:endParaRPr/>
          </a:p>
        </p:txBody>
      </p:sp>
      <p:sp>
        <p:nvSpPr>
          <p:cNvPr id="397" name="Google Shape;397;gac5267481a_0_320"/>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37</a:t>
            </a:fld>
            <a:endParaRPr/>
          </a:p>
        </p:txBody>
      </p:sp>
      <p:pic>
        <p:nvPicPr>
          <p:cNvPr id="398" name="Google Shape;398;gac5267481a_0_320"/>
          <p:cNvPicPr preferRelativeResize="0"/>
          <p:nvPr/>
        </p:nvPicPr>
        <p:blipFill>
          <a:blip r:embed="rId3">
            <a:alphaModFix/>
          </a:blip>
          <a:stretch>
            <a:fillRect/>
          </a:stretch>
        </p:blipFill>
        <p:spPr>
          <a:xfrm>
            <a:off x="187175" y="1228713"/>
            <a:ext cx="7848600" cy="2200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ac5267481a_0_362"/>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Indien methode met returnwaarde voorzie altijd:</a:t>
            </a:r>
            <a:endParaRPr sz="2500"/>
          </a:p>
          <a:p>
            <a:pPr marL="457200" lvl="0" indent="-387350" algn="l" rtl="0">
              <a:spcBef>
                <a:spcPts val="300"/>
              </a:spcBef>
              <a:spcAft>
                <a:spcPts val="0"/>
              </a:spcAft>
              <a:buSzPts val="2500"/>
              <a:buChar char="-"/>
            </a:pPr>
            <a:r>
              <a:rPr lang="nl-BE" sz="2500"/>
              <a:t>Een</a:t>
            </a:r>
            <a:r>
              <a:rPr lang="nl-BE" sz="2500">
                <a:solidFill>
                  <a:srgbClr val="00A0AE"/>
                </a:solidFill>
              </a:rPr>
              <a:t> lokale variabele</a:t>
            </a:r>
            <a:r>
              <a:rPr lang="nl-BE" sz="2500"/>
              <a:t> met hetzelfde datatype als de returnwaarde met een algemene naam</a:t>
            </a:r>
            <a:endParaRPr sz="2500"/>
          </a:p>
          <a:p>
            <a:pPr marL="457200" lvl="0" indent="-387350" algn="l" rtl="0">
              <a:spcBef>
                <a:spcPts val="0"/>
              </a:spcBef>
              <a:spcAft>
                <a:spcPts val="0"/>
              </a:spcAft>
              <a:buSzPts val="2500"/>
              <a:buChar char="-"/>
            </a:pPr>
            <a:r>
              <a:rPr lang="nl-BE" sz="2500"/>
              <a:t>Stuur de lokale variabele terug met </a:t>
            </a:r>
            <a:r>
              <a:rPr lang="nl-BE" sz="2500">
                <a:solidFill>
                  <a:srgbClr val="00A0AE"/>
                </a:solidFill>
              </a:rPr>
              <a:t>return</a:t>
            </a:r>
            <a:endParaRPr sz="2500">
              <a:solidFill>
                <a:srgbClr val="00A0AE"/>
              </a:solidFill>
            </a:endParaRPr>
          </a:p>
          <a:p>
            <a:pPr marL="0" lvl="0" indent="0" algn="l" rtl="0">
              <a:spcBef>
                <a:spcPts val="300"/>
              </a:spcBef>
              <a:spcAft>
                <a:spcPts val="0"/>
              </a:spcAft>
              <a:buNone/>
            </a:pPr>
            <a:endParaRPr sz="1500">
              <a:solidFill>
                <a:srgbClr val="00A0AE"/>
              </a:solidFill>
            </a:endParaRPr>
          </a:p>
          <a:p>
            <a:pPr marL="0" lvl="0" indent="0" algn="l" rtl="0">
              <a:spcBef>
                <a:spcPts val="300"/>
              </a:spcBef>
              <a:spcAft>
                <a:spcPts val="0"/>
              </a:spcAft>
              <a:buNone/>
            </a:pPr>
            <a:r>
              <a:rPr lang="nl-BE" sz="2500"/>
              <a:t>Bij code verplaatsen plaats je deze tussen de declaratie van de lokale variabele en het return statement</a:t>
            </a:r>
            <a:endParaRPr sz="2500"/>
          </a:p>
        </p:txBody>
      </p:sp>
      <p:sp>
        <p:nvSpPr>
          <p:cNvPr id="405" name="Google Shape;405;gac5267481a_0_362"/>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LeesDatumUur()</a:t>
            </a:r>
            <a:endParaRPr/>
          </a:p>
        </p:txBody>
      </p:sp>
      <p:sp>
        <p:nvSpPr>
          <p:cNvPr id="406" name="Google Shape;406;gac5267481a_0_362"/>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38</a:t>
            </a:fld>
            <a:endParaRPr/>
          </a:p>
        </p:txBody>
      </p:sp>
      <p:pic>
        <p:nvPicPr>
          <p:cNvPr id="407" name="Google Shape;407;gac5267481a_0_362"/>
          <p:cNvPicPr preferRelativeResize="0"/>
          <p:nvPr/>
        </p:nvPicPr>
        <p:blipFill>
          <a:blip r:embed="rId3">
            <a:alphaModFix/>
          </a:blip>
          <a:stretch>
            <a:fillRect/>
          </a:stretch>
        </p:blipFill>
        <p:spPr>
          <a:xfrm>
            <a:off x="178988" y="1293063"/>
            <a:ext cx="8029575" cy="1933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ac5267481a_0_371"/>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414" name="Google Shape;414;gac5267481a_0_371"/>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CODE VERPLAATSEN: LeesDatumUur() </a:t>
            </a:r>
            <a:endParaRPr/>
          </a:p>
        </p:txBody>
      </p:sp>
      <p:sp>
        <p:nvSpPr>
          <p:cNvPr id="415" name="Google Shape;415;gac5267481a_0_371"/>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39</a:t>
            </a:fld>
            <a:endParaRPr/>
          </a:p>
        </p:txBody>
      </p:sp>
      <p:pic>
        <p:nvPicPr>
          <p:cNvPr id="416" name="Google Shape;416;gac5267481a_0_371"/>
          <p:cNvPicPr preferRelativeResize="0"/>
          <p:nvPr/>
        </p:nvPicPr>
        <p:blipFill>
          <a:blip r:embed="rId3">
            <a:alphaModFix/>
          </a:blip>
          <a:stretch>
            <a:fillRect/>
          </a:stretch>
        </p:blipFill>
        <p:spPr>
          <a:xfrm>
            <a:off x="180200" y="1239900"/>
            <a:ext cx="7622225" cy="4644801"/>
          </a:xfrm>
          <a:prstGeom prst="rect">
            <a:avLst/>
          </a:prstGeom>
          <a:noFill/>
          <a:ln>
            <a:noFill/>
          </a:ln>
        </p:spPr>
      </p:pic>
      <p:pic>
        <p:nvPicPr>
          <p:cNvPr id="417" name="Google Shape;417;gac5267481a_0_371"/>
          <p:cNvPicPr preferRelativeResize="0"/>
          <p:nvPr/>
        </p:nvPicPr>
        <p:blipFill>
          <a:blip r:embed="rId4">
            <a:alphaModFix/>
          </a:blip>
          <a:stretch>
            <a:fillRect/>
          </a:stretch>
        </p:blipFill>
        <p:spPr>
          <a:xfrm>
            <a:off x="441900" y="4365150"/>
            <a:ext cx="409575" cy="495300"/>
          </a:xfrm>
          <a:prstGeom prst="rect">
            <a:avLst/>
          </a:prstGeom>
          <a:noFill/>
          <a:ln>
            <a:noFill/>
          </a:ln>
        </p:spPr>
      </p:pic>
      <p:pic>
        <p:nvPicPr>
          <p:cNvPr id="418" name="Google Shape;418;gac5267481a_0_371"/>
          <p:cNvPicPr preferRelativeResize="0"/>
          <p:nvPr/>
        </p:nvPicPr>
        <p:blipFill>
          <a:blip r:embed="rId5">
            <a:alphaModFix/>
          </a:blip>
          <a:stretch>
            <a:fillRect/>
          </a:stretch>
        </p:blipFill>
        <p:spPr>
          <a:xfrm>
            <a:off x="441900" y="4885038"/>
            <a:ext cx="409575" cy="485775"/>
          </a:xfrm>
          <a:prstGeom prst="rect">
            <a:avLst/>
          </a:prstGeom>
          <a:noFill/>
          <a:ln>
            <a:noFill/>
          </a:ln>
        </p:spPr>
      </p:pic>
      <p:pic>
        <p:nvPicPr>
          <p:cNvPr id="419" name="Google Shape;419;gac5267481a_0_371"/>
          <p:cNvPicPr preferRelativeResize="0"/>
          <p:nvPr/>
        </p:nvPicPr>
        <p:blipFill>
          <a:blip r:embed="rId6">
            <a:alphaModFix/>
          </a:blip>
          <a:stretch>
            <a:fillRect/>
          </a:stretch>
        </p:blipFill>
        <p:spPr>
          <a:xfrm>
            <a:off x="441900" y="5395425"/>
            <a:ext cx="409575" cy="49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ac5267481a_0_0"/>
          <p:cNvSpPr txBox="1">
            <a:spLocks noGrp="1"/>
          </p:cNvSpPr>
          <p:nvPr>
            <p:ph type="body" idx="1"/>
          </p:nvPr>
        </p:nvSpPr>
        <p:spPr>
          <a:xfrm>
            <a:off x="0" y="1152000"/>
            <a:ext cx="9240900" cy="4428000"/>
          </a:xfrm>
          <a:prstGeom prst="rect">
            <a:avLst/>
          </a:prstGeom>
          <a:noFill/>
          <a:ln>
            <a:noFill/>
          </a:ln>
        </p:spPr>
        <p:txBody>
          <a:bodyPr spcFirstLastPara="1" wrap="square" lIns="432000" tIns="252000" rIns="432000" bIns="144000" anchor="t" anchorCtr="0">
            <a:noAutofit/>
          </a:bodyPr>
          <a:lstStyle/>
          <a:p>
            <a:pPr marL="0" lvl="0" indent="0" algn="l" rtl="0">
              <a:lnSpc>
                <a:spcPct val="90000"/>
              </a:lnSpc>
              <a:spcBef>
                <a:spcPts val="300"/>
              </a:spcBef>
              <a:spcAft>
                <a:spcPts val="0"/>
              </a:spcAft>
              <a:buNone/>
            </a:pPr>
            <a:r>
              <a:rPr lang="nl-BE" sz="2500"/>
              <a:t>Het programmeren van methodes zorgt ervoor dat we </a:t>
            </a:r>
            <a:endParaRPr sz="2500"/>
          </a:p>
          <a:p>
            <a:pPr marL="0" lvl="0" indent="0" algn="l" rtl="0">
              <a:lnSpc>
                <a:spcPct val="90000"/>
              </a:lnSpc>
              <a:spcBef>
                <a:spcPts val="300"/>
              </a:spcBef>
              <a:spcAft>
                <a:spcPts val="0"/>
              </a:spcAft>
              <a:buNone/>
            </a:pPr>
            <a:r>
              <a:rPr lang="nl-BE" sz="2500"/>
              <a:t>code in stukjes kunnen opdelen die elk een duidelijk</a:t>
            </a:r>
            <a:endParaRPr sz="2500"/>
          </a:p>
          <a:p>
            <a:pPr marL="0" lvl="0" indent="0" algn="l" rtl="0">
              <a:lnSpc>
                <a:spcPct val="90000"/>
              </a:lnSpc>
              <a:spcBef>
                <a:spcPts val="300"/>
              </a:spcBef>
              <a:spcAft>
                <a:spcPts val="0"/>
              </a:spcAft>
              <a:buNone/>
            </a:pPr>
            <a:r>
              <a:rPr lang="nl-BE" sz="2500"/>
              <a:t>omschreven taak uitvoeren</a:t>
            </a:r>
            <a:endParaRPr sz="2500"/>
          </a:p>
          <a:p>
            <a:pPr marL="0" lvl="0" indent="0" algn="l" rtl="0">
              <a:lnSpc>
                <a:spcPct val="90000"/>
              </a:lnSpc>
              <a:spcBef>
                <a:spcPts val="300"/>
              </a:spcBef>
              <a:spcAft>
                <a:spcPts val="0"/>
              </a:spcAft>
              <a:buNone/>
            </a:pPr>
            <a:endParaRPr sz="2500"/>
          </a:p>
          <a:p>
            <a:pPr marL="0" lvl="0" indent="0" algn="l" rtl="0">
              <a:lnSpc>
                <a:spcPct val="90000"/>
              </a:lnSpc>
              <a:spcBef>
                <a:spcPts val="300"/>
              </a:spcBef>
              <a:spcAft>
                <a:spcPts val="0"/>
              </a:spcAft>
              <a:buNone/>
            </a:pPr>
            <a:r>
              <a:rPr lang="nl-BE" sz="2500"/>
              <a:t>Bijvoorbeeld:</a:t>
            </a:r>
            <a:endParaRPr sz="2500"/>
          </a:p>
          <a:p>
            <a:pPr marL="457200" lvl="0" indent="-387350" algn="l" rtl="0">
              <a:lnSpc>
                <a:spcPct val="90000"/>
              </a:lnSpc>
              <a:spcBef>
                <a:spcPts val="300"/>
              </a:spcBef>
              <a:spcAft>
                <a:spcPts val="0"/>
              </a:spcAft>
              <a:buSzPts val="2500"/>
              <a:buChar char="-"/>
            </a:pPr>
            <a:r>
              <a:rPr lang="nl-BE" sz="2500"/>
              <a:t>Scherm instellingen</a:t>
            </a:r>
            <a:endParaRPr sz="2500"/>
          </a:p>
          <a:p>
            <a:pPr marL="457200" lvl="0" indent="-387350" algn="l" rtl="0">
              <a:lnSpc>
                <a:spcPct val="90000"/>
              </a:lnSpc>
              <a:spcBef>
                <a:spcPts val="0"/>
              </a:spcBef>
              <a:spcAft>
                <a:spcPts val="0"/>
              </a:spcAft>
              <a:buSzPts val="2500"/>
              <a:buChar char="-"/>
            </a:pPr>
            <a:r>
              <a:rPr lang="nl-BE" sz="2500"/>
              <a:t>Totaal berekenen</a:t>
            </a:r>
            <a:endParaRPr sz="2500"/>
          </a:p>
          <a:p>
            <a:pPr marL="457200" lvl="0" indent="-387350" algn="l" rtl="0">
              <a:lnSpc>
                <a:spcPct val="90000"/>
              </a:lnSpc>
              <a:spcBef>
                <a:spcPts val="0"/>
              </a:spcBef>
              <a:spcAft>
                <a:spcPts val="0"/>
              </a:spcAft>
              <a:buSzPts val="2500"/>
              <a:buChar char="-"/>
            </a:pPr>
            <a:r>
              <a:rPr lang="nl-BE" sz="2500"/>
              <a:t>Gegevenscontrole uitvoeren</a:t>
            </a:r>
            <a:endParaRPr sz="2500"/>
          </a:p>
          <a:p>
            <a:pPr marL="457200" lvl="0" indent="-387350" algn="l" rtl="0">
              <a:lnSpc>
                <a:spcPct val="90000"/>
              </a:lnSpc>
              <a:spcBef>
                <a:spcPts val="0"/>
              </a:spcBef>
              <a:spcAft>
                <a:spcPts val="0"/>
              </a:spcAft>
              <a:buSzPts val="2500"/>
              <a:buChar char="-"/>
            </a:pPr>
            <a:r>
              <a:rPr lang="nl-BE" sz="2500"/>
              <a:t>...</a:t>
            </a:r>
            <a:endParaRPr sz="2500"/>
          </a:p>
          <a:p>
            <a:pPr marL="0" lvl="0" indent="0" algn="l" rtl="0">
              <a:lnSpc>
                <a:spcPct val="90000"/>
              </a:lnSpc>
              <a:spcBef>
                <a:spcPts val="0"/>
              </a:spcBef>
              <a:spcAft>
                <a:spcPts val="0"/>
              </a:spcAft>
              <a:buNone/>
            </a:pPr>
            <a:endParaRPr sz="2500"/>
          </a:p>
        </p:txBody>
      </p:sp>
      <p:sp>
        <p:nvSpPr>
          <p:cNvPr id="108" name="Google Shape;108;gac5267481a_0_0"/>
          <p:cNvSpPr txBox="1">
            <a:spLocks noGrp="1"/>
          </p:cNvSpPr>
          <p:nvPr>
            <p:ph type="title"/>
          </p:nvPr>
        </p:nvSpPr>
        <p:spPr>
          <a:xfrm>
            <a:off x="0" y="0"/>
            <a:ext cx="9144000" cy="1143000"/>
          </a:xfrm>
          <a:prstGeom prst="rect">
            <a:avLst/>
          </a:prstGeom>
          <a:noFill/>
          <a:ln>
            <a:noFill/>
          </a:ln>
        </p:spPr>
        <p:txBody>
          <a:bodyPr spcFirstLastPara="1" wrap="square" lIns="360000" tIns="180000" rIns="360000" bIns="144000" anchor="ctr" anchorCtr="0">
            <a:noAutofit/>
          </a:bodyPr>
          <a:lstStyle/>
          <a:p>
            <a:pPr marL="0" lvl="0" indent="0" algn="l" rtl="0">
              <a:lnSpc>
                <a:spcPct val="80000"/>
              </a:lnSpc>
              <a:spcBef>
                <a:spcPts val="0"/>
              </a:spcBef>
              <a:spcAft>
                <a:spcPts val="0"/>
              </a:spcAft>
              <a:buSzPts val="2700"/>
              <a:buNone/>
            </a:pPr>
            <a:r>
              <a:rPr lang="nl-BE"/>
              <a:t>DOEL VAN METHODES</a:t>
            </a:r>
            <a:endParaRPr/>
          </a:p>
        </p:txBody>
      </p:sp>
      <p:sp>
        <p:nvSpPr>
          <p:cNvPr id="109" name="Google Shape;109;gac5267481a_0_0"/>
          <p:cNvSpPr txBox="1">
            <a:spLocks noGrp="1"/>
          </p:cNvSpPr>
          <p:nvPr>
            <p:ph type="sldNum" idx="12"/>
          </p:nvPr>
        </p:nvSpPr>
        <p:spPr>
          <a:xfrm>
            <a:off x="360000" y="6084000"/>
            <a:ext cx="360000" cy="667200"/>
          </a:xfrm>
          <a:prstGeom prst="rect">
            <a:avLst/>
          </a:prstGeom>
          <a:solidFill>
            <a:srgbClr val="00A0AE"/>
          </a:solidFill>
          <a:ln>
            <a:noFill/>
          </a:ln>
        </p:spPr>
        <p:txBody>
          <a:bodyPr spcFirstLastPara="1" wrap="square" lIns="0" tIns="108000" rIns="0" bIns="0" anchor="ctr" anchorCtr="0">
            <a:noAutofit/>
          </a:bodyPr>
          <a:lstStyle/>
          <a:p>
            <a:pPr marL="0" lvl="0" indent="0" algn="ctr" rtl="0">
              <a:lnSpc>
                <a:spcPct val="100000"/>
              </a:lnSpc>
              <a:spcBef>
                <a:spcPts val="0"/>
              </a:spcBef>
              <a:spcAft>
                <a:spcPts val="0"/>
              </a:spcAft>
              <a:buClr>
                <a:srgbClr val="000000"/>
              </a:buClr>
              <a:buSzPts val="1500"/>
              <a:buFont typeface="Arial"/>
              <a:buNone/>
            </a:pPr>
            <a:fld id="{00000000-1234-1234-1234-123412341234}" type="slidenum">
              <a:rPr lang="nl-BE"/>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ac5267481a_0_382"/>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Kleine aanpassingen uitvoeren</a:t>
            </a:r>
            <a:endParaRPr sz="2500"/>
          </a:p>
          <a:p>
            <a:pPr marL="457200" lvl="0" indent="-387350" algn="l" rtl="0">
              <a:spcBef>
                <a:spcPts val="300"/>
              </a:spcBef>
              <a:spcAft>
                <a:spcPts val="0"/>
              </a:spcAft>
              <a:buSzPts val="2500"/>
              <a:buChar char="-"/>
            </a:pPr>
            <a:r>
              <a:rPr lang="nl-BE" sz="2500"/>
              <a:t>Variabele invoer lokaal voorzien</a:t>
            </a:r>
            <a:endParaRPr sz="2500"/>
          </a:p>
          <a:p>
            <a:pPr marL="457200" lvl="0" indent="-387350" algn="l" rtl="0">
              <a:spcBef>
                <a:spcPts val="0"/>
              </a:spcBef>
              <a:spcAft>
                <a:spcPts val="0"/>
              </a:spcAft>
              <a:buSzPts val="2500"/>
              <a:buChar char="-"/>
            </a:pPr>
            <a:r>
              <a:rPr lang="nl-BE" sz="2500"/>
              <a:t>Hernoem datumUurActiviteit naar datumUur</a:t>
            </a:r>
            <a:endParaRPr sz="2500"/>
          </a:p>
        </p:txBody>
      </p:sp>
      <p:sp>
        <p:nvSpPr>
          <p:cNvPr id="426" name="Google Shape;426;gac5267481a_0_382"/>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AANPASSINGEN IN METHODE: LeesDatumUur() </a:t>
            </a:r>
            <a:endParaRPr/>
          </a:p>
        </p:txBody>
      </p:sp>
      <p:sp>
        <p:nvSpPr>
          <p:cNvPr id="427" name="Google Shape;427;gac5267481a_0_382"/>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40</a:t>
            </a:fld>
            <a:endParaRPr/>
          </a:p>
        </p:txBody>
      </p:sp>
      <p:pic>
        <p:nvPicPr>
          <p:cNvPr id="428" name="Google Shape;428;gac5267481a_0_382"/>
          <p:cNvPicPr preferRelativeResize="0"/>
          <p:nvPr/>
        </p:nvPicPr>
        <p:blipFill>
          <a:blip r:embed="rId3">
            <a:alphaModFix/>
          </a:blip>
          <a:stretch>
            <a:fillRect/>
          </a:stretch>
        </p:blipFill>
        <p:spPr>
          <a:xfrm>
            <a:off x="0" y="1249463"/>
            <a:ext cx="9144000" cy="3057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ac5267481a_0_390"/>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Eigen methodes komen ook in de opzoeklijst</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t>Methodes worden weergegeven met een doossymbool</a:t>
            </a:r>
            <a:endParaRPr sz="2500"/>
          </a:p>
        </p:txBody>
      </p:sp>
      <p:sp>
        <p:nvSpPr>
          <p:cNvPr id="435" name="Google Shape;435;gac5267481a_0_390"/>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AANPASSINGEN IN MAIN(): LeesDatumUur() </a:t>
            </a:r>
            <a:endParaRPr/>
          </a:p>
        </p:txBody>
      </p:sp>
      <p:sp>
        <p:nvSpPr>
          <p:cNvPr id="436" name="Google Shape;436;gac5267481a_0_390"/>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41</a:t>
            </a:fld>
            <a:endParaRPr/>
          </a:p>
        </p:txBody>
      </p:sp>
      <p:pic>
        <p:nvPicPr>
          <p:cNvPr id="437" name="Google Shape;437;gac5267481a_0_390"/>
          <p:cNvPicPr preferRelativeResize="0"/>
          <p:nvPr/>
        </p:nvPicPr>
        <p:blipFill>
          <a:blip r:embed="rId3">
            <a:alphaModFix/>
          </a:blip>
          <a:stretch>
            <a:fillRect/>
          </a:stretch>
        </p:blipFill>
        <p:spPr>
          <a:xfrm>
            <a:off x="184650" y="1215063"/>
            <a:ext cx="8534400" cy="2886075"/>
          </a:xfrm>
          <a:prstGeom prst="rect">
            <a:avLst/>
          </a:prstGeom>
          <a:noFill/>
          <a:ln>
            <a:noFill/>
          </a:ln>
        </p:spPr>
      </p:pic>
      <p:pic>
        <p:nvPicPr>
          <p:cNvPr id="438" name="Google Shape;438;gac5267481a_0_390"/>
          <p:cNvPicPr preferRelativeResize="0"/>
          <p:nvPr/>
        </p:nvPicPr>
        <p:blipFill>
          <a:blip r:embed="rId4">
            <a:alphaModFix/>
          </a:blip>
          <a:stretch>
            <a:fillRect/>
          </a:stretch>
        </p:blipFill>
        <p:spPr>
          <a:xfrm>
            <a:off x="355675" y="5394225"/>
            <a:ext cx="4924374" cy="386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ac5267481a_0_399"/>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445" name="Google Shape;445;gac5267481a_0_399"/>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AANPASSINGEN IN MAIN(): LeesDatumUur() </a:t>
            </a:r>
            <a:endParaRPr/>
          </a:p>
        </p:txBody>
      </p:sp>
      <p:sp>
        <p:nvSpPr>
          <p:cNvPr id="446" name="Google Shape;446;gac5267481a_0_399"/>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42</a:t>
            </a:fld>
            <a:endParaRPr/>
          </a:p>
        </p:txBody>
      </p:sp>
      <p:pic>
        <p:nvPicPr>
          <p:cNvPr id="447" name="Google Shape;447;gac5267481a_0_399"/>
          <p:cNvPicPr preferRelativeResize="0"/>
          <p:nvPr/>
        </p:nvPicPr>
        <p:blipFill>
          <a:blip r:embed="rId3">
            <a:alphaModFix/>
          </a:blip>
          <a:stretch>
            <a:fillRect/>
          </a:stretch>
        </p:blipFill>
        <p:spPr>
          <a:xfrm>
            <a:off x="144713" y="1253163"/>
            <a:ext cx="8734425" cy="2809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ac5267481a_0_249"/>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Moet er info teruggestuurd worden? </a:t>
            </a:r>
            <a:r>
              <a:rPr lang="nl-BE" sz="2500">
                <a:solidFill>
                  <a:srgbClr val="EC4B2F"/>
                </a:solidFill>
              </a:rPr>
              <a:t>Ja, benJeVrij</a:t>
            </a:r>
            <a:endParaRPr sz="2500">
              <a:solidFill>
                <a:srgbClr val="EC4B2F"/>
              </a:solidFill>
            </a:endParaRPr>
          </a:p>
          <a:p>
            <a:pPr marL="0" lvl="0" indent="0" algn="l" rtl="0">
              <a:spcBef>
                <a:spcPts val="300"/>
              </a:spcBef>
              <a:spcAft>
                <a:spcPts val="0"/>
              </a:spcAft>
              <a:buNone/>
            </a:pPr>
            <a:r>
              <a:rPr lang="nl-BE" sz="2500"/>
              <a:t>Is er info van buitenaf nodig? </a:t>
            </a:r>
            <a:r>
              <a:rPr lang="nl-BE" sz="2500">
                <a:solidFill>
                  <a:srgbClr val="EC4B2F"/>
                </a:solidFill>
              </a:rPr>
              <a:t>Nee</a:t>
            </a:r>
            <a:endParaRPr sz="2500">
              <a:solidFill>
                <a:srgbClr val="EC4B2F"/>
              </a:solidFill>
            </a:endParaRPr>
          </a:p>
          <a:p>
            <a:pPr marL="0" lvl="0" indent="0" algn="l" rtl="0">
              <a:spcBef>
                <a:spcPts val="300"/>
              </a:spcBef>
              <a:spcAft>
                <a:spcPts val="0"/>
              </a:spcAft>
              <a:buNone/>
            </a:pPr>
            <a:r>
              <a:rPr lang="nl-BE" sz="2500"/>
              <a:t>Is er info van buitenaf die aangepast moet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endParaRPr sz="2500"/>
          </a:p>
          <a:p>
            <a:pPr marL="0" lvl="0" indent="0" algn="l" rtl="0">
              <a:spcBef>
                <a:spcPts val="300"/>
              </a:spcBef>
              <a:spcAft>
                <a:spcPts val="0"/>
              </a:spcAft>
              <a:buNone/>
            </a:pPr>
            <a:r>
              <a:rPr lang="nl-BE" sz="2500"/>
              <a:t>⇒ Methode </a:t>
            </a:r>
            <a:r>
              <a:rPr lang="nl-BE" sz="2500">
                <a:solidFill>
                  <a:srgbClr val="008000"/>
                </a:solidFill>
              </a:rPr>
              <a:t>met </a:t>
            </a:r>
            <a:r>
              <a:rPr lang="nl-BE" sz="2500"/>
              <a:t>returnwaarde </a:t>
            </a:r>
            <a:r>
              <a:rPr lang="nl-BE" sz="2500">
                <a:solidFill>
                  <a:srgbClr val="00A0AE"/>
                </a:solidFill>
              </a:rPr>
              <a:t>zonder </a:t>
            </a:r>
            <a:r>
              <a:rPr lang="nl-BE" sz="2500"/>
              <a:t>parameters</a:t>
            </a:r>
            <a:endParaRPr sz="2500"/>
          </a:p>
        </p:txBody>
      </p:sp>
      <p:sp>
        <p:nvSpPr>
          <p:cNvPr id="454" name="Google Shape;454;gac5267481a_0_249"/>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LeesBenJeVrij()</a:t>
            </a:r>
            <a:endParaRPr/>
          </a:p>
        </p:txBody>
      </p:sp>
      <p:sp>
        <p:nvSpPr>
          <p:cNvPr id="455" name="Google Shape;455;gac5267481a_0_249"/>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43</a:t>
            </a:fld>
            <a:endParaRPr/>
          </a:p>
        </p:txBody>
      </p:sp>
      <p:pic>
        <p:nvPicPr>
          <p:cNvPr id="456" name="Google Shape;456;gac5267481a_0_249"/>
          <p:cNvPicPr preferRelativeResize="0"/>
          <p:nvPr/>
        </p:nvPicPr>
        <p:blipFill>
          <a:blip r:embed="rId3">
            <a:alphaModFix/>
          </a:blip>
          <a:stretch>
            <a:fillRect/>
          </a:stretch>
        </p:blipFill>
        <p:spPr>
          <a:xfrm>
            <a:off x="150438" y="1263150"/>
            <a:ext cx="7781925" cy="1828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ac5267481a_0_407"/>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Ook hier moet je variabele </a:t>
            </a:r>
            <a:r>
              <a:rPr lang="nl-BE" sz="2500">
                <a:solidFill>
                  <a:srgbClr val="EC4B2F"/>
                </a:solidFill>
              </a:rPr>
              <a:t>invoer </a:t>
            </a:r>
            <a:r>
              <a:rPr lang="nl-BE" sz="2500"/>
              <a:t>zelf voorzien!</a:t>
            </a:r>
            <a:endParaRPr sz="2500"/>
          </a:p>
        </p:txBody>
      </p:sp>
      <p:sp>
        <p:nvSpPr>
          <p:cNvPr id="463" name="Google Shape;463;gac5267481a_0_407"/>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CODE VERPLAATSEN: LeesBenJeVrij()</a:t>
            </a:r>
            <a:endParaRPr/>
          </a:p>
        </p:txBody>
      </p:sp>
      <p:sp>
        <p:nvSpPr>
          <p:cNvPr id="464" name="Google Shape;464;gac5267481a_0_407"/>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44</a:t>
            </a:fld>
            <a:endParaRPr/>
          </a:p>
        </p:txBody>
      </p:sp>
      <p:pic>
        <p:nvPicPr>
          <p:cNvPr id="465" name="Google Shape;465;gac5267481a_0_407"/>
          <p:cNvPicPr preferRelativeResize="0"/>
          <p:nvPr/>
        </p:nvPicPr>
        <p:blipFill>
          <a:blip r:embed="rId3">
            <a:alphaModFix/>
          </a:blip>
          <a:stretch>
            <a:fillRect/>
          </a:stretch>
        </p:blipFill>
        <p:spPr>
          <a:xfrm>
            <a:off x="0" y="1228200"/>
            <a:ext cx="8179550" cy="3476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ac5267481a_0_415"/>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We geven de returnwaarde van LeesBenJeVrij() aan een lokale variabele </a:t>
            </a:r>
            <a:endParaRPr sz="2500"/>
          </a:p>
        </p:txBody>
      </p:sp>
      <p:sp>
        <p:nvSpPr>
          <p:cNvPr id="472" name="Google Shape;472;gac5267481a_0_415"/>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AANPASSINGEN IN MAIN(): LeesBenJeVrij()</a:t>
            </a:r>
            <a:endParaRPr/>
          </a:p>
        </p:txBody>
      </p:sp>
      <p:sp>
        <p:nvSpPr>
          <p:cNvPr id="473" name="Google Shape;473;gac5267481a_0_415"/>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45</a:t>
            </a:fld>
            <a:endParaRPr/>
          </a:p>
        </p:txBody>
      </p:sp>
      <p:pic>
        <p:nvPicPr>
          <p:cNvPr id="474" name="Google Shape;474;gac5267481a_0_415"/>
          <p:cNvPicPr preferRelativeResize="0"/>
          <p:nvPr/>
        </p:nvPicPr>
        <p:blipFill>
          <a:blip r:embed="rId3">
            <a:alphaModFix/>
          </a:blip>
          <a:stretch>
            <a:fillRect/>
          </a:stretch>
        </p:blipFill>
        <p:spPr>
          <a:xfrm>
            <a:off x="0" y="1279016"/>
            <a:ext cx="9144000" cy="243776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ac5267481a_0_257"/>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Moet er info teruggestuurd worden? </a:t>
            </a:r>
            <a:r>
              <a:rPr lang="nl-BE" sz="2500">
                <a:solidFill>
                  <a:srgbClr val="EC4B2F"/>
                </a:solidFill>
              </a:rPr>
              <a:t>Ja, persoon</a:t>
            </a:r>
            <a:endParaRPr sz="2500">
              <a:solidFill>
                <a:srgbClr val="EC4B2F"/>
              </a:solidFill>
            </a:endParaRPr>
          </a:p>
          <a:p>
            <a:pPr marL="0" lvl="0" indent="0" algn="l" rtl="0">
              <a:spcBef>
                <a:spcPts val="300"/>
              </a:spcBef>
              <a:spcAft>
                <a:spcPts val="0"/>
              </a:spcAft>
              <a:buNone/>
            </a:pPr>
            <a:r>
              <a:rPr lang="nl-BE" sz="2500"/>
              <a:t>Is er info van buitenaf nodig? </a:t>
            </a:r>
            <a:r>
              <a:rPr lang="nl-BE" sz="2500">
                <a:solidFill>
                  <a:srgbClr val="EC4B2F"/>
                </a:solidFill>
              </a:rPr>
              <a:t>Nee</a:t>
            </a:r>
            <a:endParaRPr sz="2500">
              <a:solidFill>
                <a:srgbClr val="EC4B2F"/>
              </a:solidFill>
            </a:endParaRPr>
          </a:p>
          <a:p>
            <a:pPr marL="0" lvl="0" indent="0" algn="l" rtl="0">
              <a:spcBef>
                <a:spcPts val="300"/>
              </a:spcBef>
              <a:spcAft>
                <a:spcPts val="0"/>
              </a:spcAft>
              <a:buNone/>
            </a:pPr>
            <a:r>
              <a:rPr lang="nl-BE" sz="2500"/>
              <a:t>Is er info van buitenaf die aangepast moet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endParaRPr sz="2500"/>
          </a:p>
          <a:p>
            <a:pPr marL="0" lvl="0" indent="0" algn="l" rtl="0">
              <a:spcBef>
                <a:spcPts val="300"/>
              </a:spcBef>
              <a:spcAft>
                <a:spcPts val="0"/>
              </a:spcAft>
              <a:buNone/>
            </a:pPr>
            <a:r>
              <a:rPr lang="nl-BE" sz="2500"/>
              <a:t>⇒ Methode </a:t>
            </a:r>
            <a:r>
              <a:rPr lang="nl-BE" sz="2500">
                <a:solidFill>
                  <a:srgbClr val="008000"/>
                </a:solidFill>
              </a:rPr>
              <a:t>met </a:t>
            </a:r>
            <a:r>
              <a:rPr lang="nl-BE" sz="2500"/>
              <a:t>returnwaarde </a:t>
            </a:r>
            <a:r>
              <a:rPr lang="nl-BE" sz="2500">
                <a:solidFill>
                  <a:srgbClr val="00A0AE"/>
                </a:solidFill>
              </a:rPr>
              <a:t>zonder </a:t>
            </a:r>
            <a:r>
              <a:rPr lang="nl-BE" sz="2500"/>
              <a:t>parameters</a:t>
            </a:r>
            <a:endParaRPr sz="2500"/>
          </a:p>
        </p:txBody>
      </p:sp>
      <p:sp>
        <p:nvSpPr>
          <p:cNvPr id="481" name="Google Shape;481;gac5267481a_0_257"/>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LeesPersoon()</a:t>
            </a:r>
            <a:endParaRPr/>
          </a:p>
        </p:txBody>
      </p:sp>
      <p:sp>
        <p:nvSpPr>
          <p:cNvPr id="482" name="Google Shape;482;gac5267481a_0_257"/>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46</a:t>
            </a:fld>
            <a:endParaRPr/>
          </a:p>
        </p:txBody>
      </p:sp>
      <p:pic>
        <p:nvPicPr>
          <p:cNvPr id="483" name="Google Shape;483;gac5267481a_0_257"/>
          <p:cNvPicPr preferRelativeResize="0"/>
          <p:nvPr/>
        </p:nvPicPr>
        <p:blipFill>
          <a:blip r:embed="rId3">
            <a:alphaModFix/>
          </a:blip>
          <a:stretch>
            <a:fillRect/>
          </a:stretch>
        </p:blipFill>
        <p:spPr>
          <a:xfrm>
            <a:off x="311125" y="1312000"/>
            <a:ext cx="6343650" cy="1695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ac5267481a_0_423"/>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490" name="Google Shape;490;gac5267481a_0_423"/>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CODE VERPLAATSEN: LeesPersoon() </a:t>
            </a:r>
            <a:endParaRPr/>
          </a:p>
        </p:txBody>
      </p:sp>
      <p:sp>
        <p:nvSpPr>
          <p:cNvPr id="491" name="Google Shape;491;gac5267481a_0_423"/>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47</a:t>
            </a:fld>
            <a:endParaRPr/>
          </a:p>
        </p:txBody>
      </p:sp>
      <p:pic>
        <p:nvPicPr>
          <p:cNvPr id="492" name="Google Shape;492;gac5267481a_0_423"/>
          <p:cNvPicPr preferRelativeResize="0"/>
          <p:nvPr/>
        </p:nvPicPr>
        <p:blipFill>
          <a:blip r:embed="rId3">
            <a:alphaModFix/>
          </a:blip>
          <a:stretch>
            <a:fillRect/>
          </a:stretch>
        </p:blipFill>
        <p:spPr>
          <a:xfrm>
            <a:off x="200250" y="1297125"/>
            <a:ext cx="7638900" cy="41377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ac5267481a_0_457"/>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Ook hier geven we de returnwaarde van onze methode aan een lokale variabele </a:t>
            </a:r>
            <a:endParaRPr/>
          </a:p>
        </p:txBody>
      </p:sp>
      <p:sp>
        <p:nvSpPr>
          <p:cNvPr id="499" name="Google Shape;499;gac5267481a_0_457"/>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AANPASSINGEN IN MAIN(): LeesPersoon()</a:t>
            </a:r>
            <a:endParaRPr/>
          </a:p>
        </p:txBody>
      </p:sp>
      <p:sp>
        <p:nvSpPr>
          <p:cNvPr id="500" name="Google Shape;500;gac5267481a_0_457"/>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48</a:t>
            </a:fld>
            <a:endParaRPr/>
          </a:p>
        </p:txBody>
      </p:sp>
      <p:pic>
        <p:nvPicPr>
          <p:cNvPr id="501" name="Google Shape;501;gac5267481a_0_457"/>
          <p:cNvPicPr preferRelativeResize="0"/>
          <p:nvPr/>
        </p:nvPicPr>
        <p:blipFill>
          <a:blip r:embed="rId3">
            <a:alphaModFix/>
          </a:blip>
          <a:stretch>
            <a:fillRect/>
          </a:stretch>
        </p:blipFill>
        <p:spPr>
          <a:xfrm>
            <a:off x="0" y="1241413"/>
            <a:ext cx="9144000" cy="3133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ac5267481a_0_268"/>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Moet er info teruggestuurd worden? </a:t>
            </a:r>
            <a:r>
              <a:rPr lang="nl-BE" sz="2500">
                <a:solidFill>
                  <a:srgbClr val="EC4B2F"/>
                </a:solidFill>
              </a:rPr>
              <a:t>Ja, smsAntwoord</a:t>
            </a:r>
            <a:endParaRPr sz="2500">
              <a:solidFill>
                <a:srgbClr val="EC4B2F"/>
              </a:solidFill>
            </a:endParaRPr>
          </a:p>
          <a:p>
            <a:pPr marL="0" lvl="0" indent="0" algn="l" rtl="0">
              <a:spcBef>
                <a:spcPts val="300"/>
              </a:spcBef>
              <a:spcAft>
                <a:spcPts val="0"/>
              </a:spcAft>
              <a:buNone/>
            </a:pPr>
            <a:r>
              <a:rPr lang="nl-BE" sz="2500"/>
              <a:t>Is er info van buitenaf nodig? </a:t>
            </a:r>
            <a:r>
              <a:rPr lang="nl-BE" sz="2500">
                <a:solidFill>
                  <a:srgbClr val="EC4B2F"/>
                </a:solidFill>
              </a:rPr>
              <a:t>Ja, persoon en benJeVrij</a:t>
            </a:r>
            <a:endParaRPr sz="2500">
              <a:solidFill>
                <a:srgbClr val="EC4B2F"/>
              </a:solidFill>
            </a:endParaRPr>
          </a:p>
          <a:p>
            <a:pPr marL="0" lvl="0" indent="0" algn="l" rtl="0">
              <a:spcBef>
                <a:spcPts val="300"/>
              </a:spcBef>
              <a:spcAft>
                <a:spcPts val="0"/>
              </a:spcAft>
              <a:buNone/>
            </a:pPr>
            <a:r>
              <a:rPr lang="nl-BE" sz="2500"/>
              <a:t>Is er info van buitenaf die aangepast moet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endParaRPr sz="2500"/>
          </a:p>
          <a:p>
            <a:pPr marL="0" lvl="0" indent="0" algn="l" rtl="0">
              <a:spcBef>
                <a:spcPts val="300"/>
              </a:spcBef>
              <a:spcAft>
                <a:spcPts val="0"/>
              </a:spcAft>
              <a:buNone/>
            </a:pPr>
            <a:r>
              <a:rPr lang="nl-BE" sz="2500"/>
              <a:t>⇒ Methode </a:t>
            </a:r>
            <a:r>
              <a:rPr lang="nl-BE" sz="2500">
                <a:solidFill>
                  <a:srgbClr val="008000"/>
                </a:solidFill>
              </a:rPr>
              <a:t>met </a:t>
            </a:r>
            <a:r>
              <a:rPr lang="nl-BE" sz="2500"/>
              <a:t>returnwaarde </a:t>
            </a:r>
            <a:r>
              <a:rPr lang="nl-BE" sz="2500">
                <a:solidFill>
                  <a:srgbClr val="00A0AE"/>
                </a:solidFill>
              </a:rPr>
              <a:t>met in </a:t>
            </a:r>
            <a:r>
              <a:rPr lang="nl-BE" sz="2500"/>
              <a:t>parameters</a:t>
            </a:r>
            <a:endParaRPr sz="2500"/>
          </a:p>
        </p:txBody>
      </p:sp>
      <p:sp>
        <p:nvSpPr>
          <p:cNvPr id="508" name="Google Shape;508;gac5267481a_0_268"/>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BepaalAntwoord()</a:t>
            </a:r>
            <a:endParaRPr/>
          </a:p>
        </p:txBody>
      </p:sp>
      <p:sp>
        <p:nvSpPr>
          <p:cNvPr id="509" name="Google Shape;509;gac5267481a_0_268"/>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49</a:t>
            </a:fld>
            <a:endParaRPr/>
          </a:p>
        </p:txBody>
      </p:sp>
      <p:pic>
        <p:nvPicPr>
          <p:cNvPr id="510" name="Google Shape;510;gac5267481a_0_268"/>
          <p:cNvPicPr preferRelativeResize="0"/>
          <p:nvPr/>
        </p:nvPicPr>
        <p:blipFill>
          <a:blip r:embed="rId3">
            <a:alphaModFix/>
          </a:blip>
          <a:stretch>
            <a:fillRect/>
          </a:stretch>
        </p:blipFill>
        <p:spPr>
          <a:xfrm>
            <a:off x="216122" y="1227600"/>
            <a:ext cx="5820925" cy="243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a44338dd1b_0_14"/>
          <p:cNvSpPr txBox="1">
            <a:spLocks noGrp="1"/>
          </p:cNvSpPr>
          <p:nvPr>
            <p:ph type="body" idx="1"/>
          </p:nvPr>
        </p:nvSpPr>
        <p:spPr>
          <a:xfrm>
            <a:off x="0" y="1152000"/>
            <a:ext cx="9144000" cy="4428000"/>
          </a:xfrm>
          <a:prstGeom prst="rect">
            <a:avLst/>
          </a:prstGeom>
          <a:noFill/>
          <a:ln>
            <a:noFill/>
          </a:ln>
        </p:spPr>
        <p:txBody>
          <a:bodyPr spcFirstLastPara="1" wrap="square" lIns="432000" tIns="252000" rIns="432000" bIns="144000" anchor="t" anchorCtr="0">
            <a:noAutofit/>
          </a:bodyPr>
          <a:lstStyle/>
          <a:p>
            <a:pPr marL="0" lvl="0" indent="0" algn="l" rtl="0">
              <a:lnSpc>
                <a:spcPct val="90000"/>
              </a:lnSpc>
              <a:spcBef>
                <a:spcPts val="300"/>
              </a:spcBef>
              <a:spcAft>
                <a:spcPts val="0"/>
              </a:spcAft>
              <a:buSzPts val="2025"/>
              <a:buNone/>
            </a:pPr>
            <a:r>
              <a:rPr lang="nl-BE" sz="2500"/>
              <a:t>Methodes </a:t>
            </a:r>
            <a:r>
              <a:rPr lang="nl-BE" sz="2500">
                <a:solidFill>
                  <a:srgbClr val="EC4B2F"/>
                </a:solidFill>
              </a:rPr>
              <a:t>zonder</a:t>
            </a:r>
            <a:r>
              <a:rPr lang="nl-BE" sz="2500"/>
              <a:t> returnwaarde</a:t>
            </a:r>
            <a:endParaRPr sz="2500"/>
          </a:p>
          <a:p>
            <a:pPr marL="457200" lvl="0" indent="-387350" algn="l" rtl="0">
              <a:lnSpc>
                <a:spcPct val="90000"/>
              </a:lnSpc>
              <a:spcBef>
                <a:spcPts val="300"/>
              </a:spcBef>
              <a:spcAft>
                <a:spcPts val="0"/>
              </a:spcAft>
              <a:buSzPts val="2500"/>
              <a:buChar char="-"/>
            </a:pPr>
            <a:r>
              <a:rPr lang="nl-BE" sz="2500"/>
              <a:t>Methode voert enkel een actie uit</a:t>
            </a:r>
            <a:endParaRPr sz="2500"/>
          </a:p>
          <a:p>
            <a:pPr marL="457200" lvl="0" indent="-387350" algn="l" rtl="0">
              <a:lnSpc>
                <a:spcPct val="90000"/>
              </a:lnSpc>
              <a:spcBef>
                <a:spcPts val="0"/>
              </a:spcBef>
              <a:spcAft>
                <a:spcPts val="0"/>
              </a:spcAft>
              <a:buSzPts val="2500"/>
              <a:buChar char="-"/>
            </a:pPr>
            <a:r>
              <a:rPr lang="nl-BE" sz="2500"/>
              <a:t>Bijvoorbeeld</a:t>
            </a:r>
            <a:endParaRPr sz="2500"/>
          </a:p>
          <a:p>
            <a:pPr marL="914400" lvl="1" indent="-387350" algn="l" rtl="0">
              <a:lnSpc>
                <a:spcPct val="90000"/>
              </a:lnSpc>
              <a:spcBef>
                <a:spcPts val="0"/>
              </a:spcBef>
              <a:spcAft>
                <a:spcPts val="0"/>
              </a:spcAft>
              <a:buClr>
                <a:srgbClr val="00A0AE"/>
              </a:buClr>
              <a:buSzPts val="2500"/>
              <a:buChar char="-"/>
            </a:pPr>
            <a:r>
              <a:rPr lang="nl-BE" sz="2500">
                <a:solidFill>
                  <a:srgbClr val="00A0AE"/>
                </a:solidFill>
              </a:rPr>
              <a:t>PasScherminstellingenAan()</a:t>
            </a:r>
            <a:endParaRPr sz="2500">
              <a:solidFill>
                <a:srgbClr val="00A0AE"/>
              </a:solidFill>
            </a:endParaRPr>
          </a:p>
          <a:p>
            <a:pPr marL="0" lvl="0" indent="0" algn="l" rtl="0">
              <a:lnSpc>
                <a:spcPct val="90000"/>
              </a:lnSpc>
              <a:spcBef>
                <a:spcPts val="300"/>
              </a:spcBef>
              <a:spcAft>
                <a:spcPts val="0"/>
              </a:spcAft>
              <a:buSzPts val="2025"/>
              <a:buNone/>
            </a:pPr>
            <a:endParaRPr sz="2500"/>
          </a:p>
          <a:p>
            <a:pPr marL="0" lvl="0" indent="0" algn="l" rtl="0">
              <a:lnSpc>
                <a:spcPct val="90000"/>
              </a:lnSpc>
              <a:spcBef>
                <a:spcPts val="300"/>
              </a:spcBef>
              <a:spcAft>
                <a:spcPts val="0"/>
              </a:spcAft>
              <a:buSzPts val="2025"/>
              <a:buNone/>
            </a:pPr>
            <a:r>
              <a:rPr lang="nl-BE" sz="2500"/>
              <a:t>Methodes </a:t>
            </a:r>
            <a:r>
              <a:rPr lang="nl-BE" sz="2500">
                <a:solidFill>
                  <a:srgbClr val="EC4B2F"/>
                </a:solidFill>
              </a:rPr>
              <a:t>met</a:t>
            </a:r>
            <a:r>
              <a:rPr lang="nl-BE" sz="2500"/>
              <a:t> returnwaarde</a:t>
            </a:r>
            <a:endParaRPr sz="2500"/>
          </a:p>
          <a:p>
            <a:pPr marL="457200" lvl="0" indent="-387350" algn="l" rtl="0">
              <a:lnSpc>
                <a:spcPct val="90000"/>
              </a:lnSpc>
              <a:spcBef>
                <a:spcPts val="300"/>
              </a:spcBef>
              <a:spcAft>
                <a:spcPts val="0"/>
              </a:spcAft>
              <a:buSzPts val="2500"/>
              <a:buChar char="-"/>
            </a:pPr>
            <a:r>
              <a:rPr lang="nl-BE" sz="2500"/>
              <a:t>Methode voert een actie/berekening uit</a:t>
            </a:r>
            <a:endParaRPr sz="2500"/>
          </a:p>
          <a:p>
            <a:pPr marL="457200" lvl="0" indent="-387350" algn="l" rtl="0">
              <a:lnSpc>
                <a:spcPct val="90000"/>
              </a:lnSpc>
              <a:spcBef>
                <a:spcPts val="0"/>
              </a:spcBef>
              <a:spcAft>
                <a:spcPts val="0"/>
              </a:spcAft>
              <a:buSzPts val="2500"/>
              <a:buChar char="-"/>
            </a:pPr>
            <a:r>
              <a:rPr lang="nl-BE" sz="2500"/>
              <a:t>Stuurt een resultaat terug</a:t>
            </a:r>
            <a:endParaRPr sz="2500"/>
          </a:p>
          <a:p>
            <a:pPr marL="457200" lvl="0" indent="-387350" algn="l" rtl="0">
              <a:lnSpc>
                <a:spcPct val="90000"/>
              </a:lnSpc>
              <a:spcBef>
                <a:spcPts val="0"/>
              </a:spcBef>
              <a:spcAft>
                <a:spcPts val="0"/>
              </a:spcAft>
              <a:buSzPts val="2500"/>
              <a:buChar char="-"/>
            </a:pPr>
            <a:r>
              <a:rPr lang="nl-BE" sz="2500"/>
              <a:t>Bijvoorbeeld</a:t>
            </a:r>
            <a:endParaRPr sz="2500"/>
          </a:p>
          <a:p>
            <a:pPr marL="914400" lvl="1" indent="-387350" algn="l" rtl="0">
              <a:lnSpc>
                <a:spcPct val="90000"/>
              </a:lnSpc>
              <a:spcBef>
                <a:spcPts val="0"/>
              </a:spcBef>
              <a:spcAft>
                <a:spcPts val="0"/>
              </a:spcAft>
              <a:buSzPts val="2500"/>
              <a:buChar char="-"/>
            </a:pPr>
            <a:r>
              <a:rPr lang="nl-BE" sz="2500"/>
              <a:t>bedrag = </a:t>
            </a:r>
            <a:r>
              <a:rPr lang="nl-BE" sz="2500">
                <a:solidFill>
                  <a:srgbClr val="00A0AE"/>
                </a:solidFill>
              </a:rPr>
              <a:t>BerekenTotaal()</a:t>
            </a:r>
            <a:endParaRPr sz="2500">
              <a:solidFill>
                <a:srgbClr val="00A0AE"/>
              </a:solidFill>
            </a:endParaRPr>
          </a:p>
          <a:p>
            <a:pPr marL="0" lvl="0" indent="0" algn="l" rtl="0">
              <a:lnSpc>
                <a:spcPct val="90000"/>
              </a:lnSpc>
              <a:spcBef>
                <a:spcPts val="300"/>
              </a:spcBef>
              <a:spcAft>
                <a:spcPts val="0"/>
              </a:spcAft>
              <a:buSzPts val="2025"/>
              <a:buNone/>
            </a:pPr>
            <a:endParaRPr sz="2500"/>
          </a:p>
          <a:p>
            <a:pPr marL="0" lvl="0" indent="0" algn="l" rtl="0">
              <a:lnSpc>
                <a:spcPct val="90000"/>
              </a:lnSpc>
              <a:spcBef>
                <a:spcPts val="300"/>
              </a:spcBef>
              <a:spcAft>
                <a:spcPts val="0"/>
              </a:spcAft>
              <a:buSzPts val="2025"/>
              <a:buNone/>
            </a:pPr>
            <a:endParaRPr sz="2500"/>
          </a:p>
          <a:p>
            <a:pPr marL="0" lvl="0" indent="0" algn="l" rtl="0">
              <a:lnSpc>
                <a:spcPct val="90000"/>
              </a:lnSpc>
              <a:spcBef>
                <a:spcPts val="300"/>
              </a:spcBef>
              <a:spcAft>
                <a:spcPts val="0"/>
              </a:spcAft>
              <a:buSzPts val="2025"/>
              <a:buNone/>
            </a:pPr>
            <a:endParaRPr sz="2500"/>
          </a:p>
        </p:txBody>
      </p:sp>
      <p:sp>
        <p:nvSpPr>
          <p:cNvPr id="116" name="Google Shape;116;ga44338dd1b_0_14"/>
          <p:cNvSpPr txBox="1">
            <a:spLocks noGrp="1"/>
          </p:cNvSpPr>
          <p:nvPr>
            <p:ph type="title"/>
          </p:nvPr>
        </p:nvSpPr>
        <p:spPr>
          <a:xfrm>
            <a:off x="0" y="0"/>
            <a:ext cx="9144000" cy="1143000"/>
          </a:xfrm>
          <a:prstGeom prst="rect">
            <a:avLst/>
          </a:prstGeom>
          <a:noFill/>
          <a:ln>
            <a:noFill/>
          </a:ln>
        </p:spPr>
        <p:txBody>
          <a:bodyPr spcFirstLastPara="1" wrap="square" lIns="360000" tIns="180000" rIns="360000" bIns="144000" anchor="ctr" anchorCtr="0">
            <a:noAutofit/>
          </a:bodyPr>
          <a:lstStyle/>
          <a:p>
            <a:pPr marL="0" lvl="0" indent="0" algn="l" rtl="0">
              <a:lnSpc>
                <a:spcPct val="80000"/>
              </a:lnSpc>
              <a:spcBef>
                <a:spcPts val="0"/>
              </a:spcBef>
              <a:spcAft>
                <a:spcPts val="0"/>
              </a:spcAft>
              <a:buSzPts val="2700"/>
              <a:buNone/>
            </a:pPr>
            <a:r>
              <a:rPr lang="nl-BE"/>
              <a:t>SOORTEN METHODES</a:t>
            </a:r>
            <a:endParaRPr/>
          </a:p>
        </p:txBody>
      </p:sp>
      <p:sp>
        <p:nvSpPr>
          <p:cNvPr id="117" name="Google Shape;117;ga44338dd1b_0_14"/>
          <p:cNvSpPr txBox="1">
            <a:spLocks noGrp="1"/>
          </p:cNvSpPr>
          <p:nvPr>
            <p:ph type="sldNum" idx="12"/>
          </p:nvPr>
        </p:nvSpPr>
        <p:spPr>
          <a:xfrm>
            <a:off x="360000" y="6084000"/>
            <a:ext cx="360000" cy="667200"/>
          </a:xfrm>
          <a:prstGeom prst="rect">
            <a:avLst/>
          </a:prstGeom>
          <a:solidFill>
            <a:srgbClr val="00A0AE"/>
          </a:solidFill>
          <a:ln>
            <a:noFill/>
          </a:ln>
        </p:spPr>
        <p:txBody>
          <a:bodyPr spcFirstLastPara="1" wrap="square" lIns="0" tIns="108000" rIns="0" bIns="0" anchor="ctr" anchorCtr="0">
            <a:noAutofit/>
          </a:bodyPr>
          <a:lstStyle/>
          <a:p>
            <a:pPr marL="0" lvl="0" indent="0" algn="ctr" rtl="0">
              <a:lnSpc>
                <a:spcPct val="100000"/>
              </a:lnSpc>
              <a:spcBef>
                <a:spcPts val="0"/>
              </a:spcBef>
              <a:spcAft>
                <a:spcPts val="0"/>
              </a:spcAft>
              <a:buClr>
                <a:srgbClr val="000000"/>
              </a:buClr>
              <a:buSzPts val="1500"/>
              <a:buFont typeface="Arial"/>
              <a:buNone/>
            </a:pPr>
            <a:fld id="{00000000-1234-1234-1234-123412341234}" type="slidenum">
              <a:rPr lang="nl-BE"/>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ac5267481a_0_465"/>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517" name="Google Shape;517;gac5267481a_0_465"/>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CODE VERPLAATSEN: BepaalAntwoord()</a:t>
            </a:r>
            <a:endParaRPr/>
          </a:p>
        </p:txBody>
      </p:sp>
      <p:sp>
        <p:nvSpPr>
          <p:cNvPr id="518" name="Google Shape;518;gac5267481a_0_465"/>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50</a:t>
            </a:fld>
            <a:endParaRPr/>
          </a:p>
        </p:txBody>
      </p:sp>
      <p:pic>
        <p:nvPicPr>
          <p:cNvPr id="519" name="Google Shape;519;gac5267481a_0_465"/>
          <p:cNvPicPr preferRelativeResize="0"/>
          <p:nvPr/>
        </p:nvPicPr>
        <p:blipFill>
          <a:blip r:embed="rId3">
            <a:alphaModFix/>
          </a:blip>
          <a:stretch>
            <a:fillRect/>
          </a:stretch>
        </p:blipFill>
        <p:spPr>
          <a:xfrm>
            <a:off x="190225" y="1258850"/>
            <a:ext cx="6944601" cy="45178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ac5267481a_0_473"/>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526" name="Google Shape;526;gac5267481a_0_473"/>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AANPASSINGEN IN MAIN(): BepaalAntwoord() </a:t>
            </a:r>
            <a:endParaRPr/>
          </a:p>
        </p:txBody>
      </p:sp>
      <p:sp>
        <p:nvSpPr>
          <p:cNvPr id="527" name="Google Shape;527;gac5267481a_0_473"/>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51</a:t>
            </a:fld>
            <a:endParaRPr/>
          </a:p>
        </p:txBody>
      </p:sp>
      <p:pic>
        <p:nvPicPr>
          <p:cNvPr id="528" name="Google Shape;528;gac5267481a_0_473"/>
          <p:cNvPicPr preferRelativeResize="0"/>
          <p:nvPr/>
        </p:nvPicPr>
        <p:blipFill>
          <a:blip r:embed="rId3">
            <a:alphaModFix/>
          </a:blip>
          <a:stretch>
            <a:fillRect/>
          </a:stretch>
        </p:blipFill>
        <p:spPr>
          <a:xfrm>
            <a:off x="0" y="1302575"/>
            <a:ext cx="9144000" cy="3371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ac5267481a_0_276"/>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Moet er info teruggestuurd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r>
              <a:rPr lang="nl-BE" sz="2500"/>
              <a:t>Is er info van buitenaf nodig? </a:t>
            </a:r>
            <a:br>
              <a:rPr lang="nl-BE" sz="2500"/>
            </a:br>
            <a:r>
              <a:rPr lang="nl-BE" sz="2500"/>
              <a:t>	</a:t>
            </a:r>
            <a:r>
              <a:rPr lang="nl-BE" sz="2500">
                <a:solidFill>
                  <a:srgbClr val="EC4B2F"/>
                </a:solidFill>
              </a:rPr>
              <a:t>Ja, datumUurActiviteit &amp; smsAntwoord</a:t>
            </a:r>
            <a:endParaRPr sz="2500">
              <a:solidFill>
                <a:srgbClr val="EC4B2F"/>
              </a:solidFill>
            </a:endParaRPr>
          </a:p>
          <a:p>
            <a:pPr marL="0" lvl="0" indent="0" algn="l" rtl="0">
              <a:spcBef>
                <a:spcPts val="300"/>
              </a:spcBef>
              <a:spcAft>
                <a:spcPts val="0"/>
              </a:spcAft>
              <a:buNone/>
            </a:pPr>
            <a:r>
              <a:rPr lang="nl-BE" sz="2500"/>
              <a:t>Is er info van buitenaf die aangepast moet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endParaRPr sz="2500"/>
          </a:p>
          <a:p>
            <a:pPr marL="0" lvl="0" indent="0" algn="l" rtl="0">
              <a:spcBef>
                <a:spcPts val="300"/>
              </a:spcBef>
              <a:spcAft>
                <a:spcPts val="0"/>
              </a:spcAft>
              <a:buNone/>
            </a:pPr>
            <a:r>
              <a:rPr lang="nl-BE" sz="2500"/>
              <a:t>⇒ Methode </a:t>
            </a:r>
            <a:r>
              <a:rPr lang="nl-BE" sz="2500">
                <a:solidFill>
                  <a:srgbClr val="008000"/>
                </a:solidFill>
              </a:rPr>
              <a:t>zonder </a:t>
            </a:r>
            <a:r>
              <a:rPr lang="nl-BE" sz="2500"/>
              <a:t>returnwaarde </a:t>
            </a:r>
            <a:r>
              <a:rPr lang="nl-BE" sz="2500">
                <a:solidFill>
                  <a:srgbClr val="00A0AE"/>
                </a:solidFill>
              </a:rPr>
              <a:t>met in </a:t>
            </a:r>
            <a:r>
              <a:rPr lang="nl-BE" sz="2500"/>
              <a:t>parameters</a:t>
            </a:r>
            <a:endParaRPr sz="2500"/>
          </a:p>
        </p:txBody>
      </p:sp>
      <p:sp>
        <p:nvSpPr>
          <p:cNvPr id="535" name="Google Shape;535;gac5267481a_0_276"/>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DrukAntwoord()</a:t>
            </a:r>
            <a:endParaRPr/>
          </a:p>
        </p:txBody>
      </p:sp>
      <p:sp>
        <p:nvSpPr>
          <p:cNvPr id="536" name="Google Shape;536;gac5267481a_0_276"/>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52</a:t>
            </a:fld>
            <a:endParaRPr/>
          </a:p>
        </p:txBody>
      </p:sp>
      <p:pic>
        <p:nvPicPr>
          <p:cNvPr id="537" name="Google Shape;537;gac5267481a_0_276"/>
          <p:cNvPicPr preferRelativeResize="0"/>
          <p:nvPr/>
        </p:nvPicPr>
        <p:blipFill>
          <a:blip r:embed="rId3">
            <a:alphaModFix/>
          </a:blip>
          <a:stretch>
            <a:fillRect/>
          </a:stretch>
        </p:blipFill>
        <p:spPr>
          <a:xfrm>
            <a:off x="0" y="1206163"/>
            <a:ext cx="9144000" cy="1362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gac5267481a_0_494"/>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544" name="Google Shape;544;gac5267481a_0_494"/>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CODE VERPLAATSEN: DrukAntwoord()</a:t>
            </a:r>
            <a:endParaRPr/>
          </a:p>
        </p:txBody>
      </p:sp>
      <p:sp>
        <p:nvSpPr>
          <p:cNvPr id="545" name="Google Shape;545;gac5267481a_0_494"/>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53</a:t>
            </a:fld>
            <a:endParaRPr/>
          </a:p>
        </p:txBody>
      </p:sp>
      <p:pic>
        <p:nvPicPr>
          <p:cNvPr id="546" name="Google Shape;546;gac5267481a_0_494"/>
          <p:cNvPicPr preferRelativeResize="0"/>
          <p:nvPr/>
        </p:nvPicPr>
        <p:blipFill>
          <a:blip r:embed="rId3">
            <a:alphaModFix/>
          </a:blip>
          <a:stretch>
            <a:fillRect/>
          </a:stretch>
        </p:blipFill>
        <p:spPr>
          <a:xfrm>
            <a:off x="0" y="1254725"/>
            <a:ext cx="9144000" cy="29146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ac5267481a_0_501"/>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553" name="Google Shape;553;gac5267481a_0_501"/>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AANPASSINGEN IN MAIN(): DrukAntwoord()</a:t>
            </a:r>
            <a:endParaRPr/>
          </a:p>
        </p:txBody>
      </p:sp>
      <p:sp>
        <p:nvSpPr>
          <p:cNvPr id="554" name="Google Shape;554;gac5267481a_0_501"/>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54</a:t>
            </a:fld>
            <a:endParaRPr/>
          </a:p>
        </p:txBody>
      </p:sp>
      <p:pic>
        <p:nvPicPr>
          <p:cNvPr id="555" name="Google Shape;555;gac5267481a_0_501"/>
          <p:cNvPicPr preferRelativeResize="0"/>
          <p:nvPr/>
        </p:nvPicPr>
        <p:blipFill>
          <a:blip r:embed="rId3">
            <a:alphaModFix/>
          </a:blip>
          <a:stretch>
            <a:fillRect/>
          </a:stretch>
        </p:blipFill>
        <p:spPr>
          <a:xfrm>
            <a:off x="0" y="1238250"/>
            <a:ext cx="9144000" cy="4381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ac5267481a_0_284"/>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0" lvl="0" indent="0" algn="l" rtl="0">
              <a:spcBef>
                <a:spcPts val="300"/>
              </a:spcBef>
              <a:spcAft>
                <a:spcPts val="0"/>
              </a:spcAft>
              <a:buNone/>
            </a:pPr>
            <a:r>
              <a:rPr lang="nl-BE" sz="2500"/>
              <a:t>Moet er info teruggestuurd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r>
              <a:rPr lang="nl-BE" sz="2500"/>
              <a:t>Is er info van buitenaf nodig? </a:t>
            </a:r>
            <a:r>
              <a:rPr lang="nl-BE" sz="2500">
                <a:solidFill>
                  <a:srgbClr val="EC4B2F"/>
                </a:solidFill>
              </a:rPr>
              <a:t>Nee</a:t>
            </a:r>
            <a:endParaRPr sz="2500">
              <a:solidFill>
                <a:srgbClr val="EC4B2F"/>
              </a:solidFill>
            </a:endParaRPr>
          </a:p>
          <a:p>
            <a:pPr marL="0" lvl="0" indent="0" algn="l" rtl="0">
              <a:spcBef>
                <a:spcPts val="300"/>
              </a:spcBef>
              <a:spcAft>
                <a:spcPts val="0"/>
              </a:spcAft>
              <a:buNone/>
            </a:pPr>
            <a:r>
              <a:rPr lang="nl-BE" sz="2500"/>
              <a:t>Is er info van buitenaf die aangepast moet worden? </a:t>
            </a:r>
            <a:r>
              <a:rPr lang="nl-BE" sz="2500">
                <a:solidFill>
                  <a:srgbClr val="EC4B2F"/>
                </a:solidFill>
              </a:rPr>
              <a:t>Nee</a:t>
            </a:r>
            <a:endParaRPr sz="2500">
              <a:solidFill>
                <a:srgbClr val="EC4B2F"/>
              </a:solidFill>
            </a:endParaRPr>
          </a:p>
          <a:p>
            <a:pPr marL="0" lvl="0" indent="0" algn="l" rtl="0">
              <a:spcBef>
                <a:spcPts val="300"/>
              </a:spcBef>
              <a:spcAft>
                <a:spcPts val="0"/>
              </a:spcAft>
              <a:buNone/>
            </a:pPr>
            <a:endParaRPr sz="2500"/>
          </a:p>
          <a:p>
            <a:pPr marL="0" lvl="0" indent="0" algn="l" rtl="0">
              <a:spcBef>
                <a:spcPts val="300"/>
              </a:spcBef>
              <a:spcAft>
                <a:spcPts val="0"/>
              </a:spcAft>
              <a:buNone/>
            </a:pPr>
            <a:r>
              <a:rPr lang="nl-BE" sz="2500"/>
              <a:t>⇒ Methode </a:t>
            </a:r>
            <a:r>
              <a:rPr lang="nl-BE" sz="2500">
                <a:solidFill>
                  <a:srgbClr val="008000"/>
                </a:solidFill>
              </a:rPr>
              <a:t>zonder </a:t>
            </a:r>
            <a:r>
              <a:rPr lang="nl-BE" sz="2500"/>
              <a:t>returnwaarde </a:t>
            </a:r>
            <a:r>
              <a:rPr lang="nl-BE" sz="2500">
                <a:solidFill>
                  <a:srgbClr val="00A0AE"/>
                </a:solidFill>
              </a:rPr>
              <a:t>zonder </a:t>
            </a:r>
            <a:r>
              <a:rPr lang="nl-BE" sz="2500"/>
              <a:t>parameters</a:t>
            </a:r>
            <a:endParaRPr sz="2500"/>
          </a:p>
        </p:txBody>
      </p:sp>
      <p:sp>
        <p:nvSpPr>
          <p:cNvPr id="562" name="Google Shape;562;gac5267481a_0_284"/>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DrukOpEnter()</a:t>
            </a:r>
            <a:endParaRPr/>
          </a:p>
        </p:txBody>
      </p:sp>
      <p:sp>
        <p:nvSpPr>
          <p:cNvPr id="563" name="Google Shape;563;gac5267481a_0_284"/>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55</a:t>
            </a:fld>
            <a:endParaRPr/>
          </a:p>
        </p:txBody>
      </p:sp>
      <p:pic>
        <p:nvPicPr>
          <p:cNvPr id="564" name="Google Shape;564;gac5267481a_0_284"/>
          <p:cNvPicPr preferRelativeResize="0"/>
          <p:nvPr/>
        </p:nvPicPr>
        <p:blipFill>
          <a:blip r:embed="rId3">
            <a:alphaModFix/>
          </a:blip>
          <a:stretch>
            <a:fillRect/>
          </a:stretch>
        </p:blipFill>
        <p:spPr>
          <a:xfrm>
            <a:off x="191600" y="1297225"/>
            <a:ext cx="5185210" cy="97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ac5267481a_0_480"/>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571" name="Google Shape;571;gac5267481a_0_480"/>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CODE VERPLAATSEN: DrukOpEnter()</a:t>
            </a:r>
            <a:endParaRPr/>
          </a:p>
        </p:txBody>
      </p:sp>
      <p:sp>
        <p:nvSpPr>
          <p:cNvPr id="572" name="Google Shape;572;gac5267481a_0_480"/>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56</a:t>
            </a:fld>
            <a:endParaRPr/>
          </a:p>
        </p:txBody>
      </p:sp>
      <p:pic>
        <p:nvPicPr>
          <p:cNvPr id="573" name="Google Shape;573;gac5267481a_0_480"/>
          <p:cNvPicPr preferRelativeResize="0"/>
          <p:nvPr/>
        </p:nvPicPr>
        <p:blipFill>
          <a:blip r:embed="rId3">
            <a:alphaModFix/>
          </a:blip>
          <a:stretch>
            <a:fillRect/>
          </a:stretch>
        </p:blipFill>
        <p:spPr>
          <a:xfrm>
            <a:off x="0" y="1209475"/>
            <a:ext cx="9144000" cy="4038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ac5267481a_0_487"/>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580" name="Google Shape;580;gac5267481a_0_487"/>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AANPASSINGEN IN MAIN(): DrukOpEnter()</a:t>
            </a:r>
            <a:endParaRPr/>
          </a:p>
        </p:txBody>
      </p:sp>
      <p:sp>
        <p:nvSpPr>
          <p:cNvPr id="581" name="Google Shape;581;gac5267481a_0_487"/>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57</a:t>
            </a:fld>
            <a:endParaRPr/>
          </a:p>
        </p:txBody>
      </p:sp>
      <p:pic>
        <p:nvPicPr>
          <p:cNvPr id="582" name="Google Shape;582;gac5267481a_0_487"/>
          <p:cNvPicPr preferRelativeResize="0"/>
          <p:nvPr/>
        </p:nvPicPr>
        <p:blipFill>
          <a:blip r:embed="rId3">
            <a:alphaModFix/>
          </a:blip>
          <a:stretch>
            <a:fillRect/>
          </a:stretch>
        </p:blipFill>
        <p:spPr>
          <a:xfrm>
            <a:off x="0" y="1249100"/>
            <a:ext cx="9144000" cy="3543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ac5267481a_0_528"/>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589" name="Google Shape;589;gac5267481a_0_528"/>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DEFINITIES VOOR TAKEN: LeesActiviteit()</a:t>
            </a:r>
            <a:endParaRPr/>
          </a:p>
        </p:txBody>
      </p:sp>
      <p:sp>
        <p:nvSpPr>
          <p:cNvPr id="590" name="Google Shape;590;gac5267481a_0_528"/>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58</a:t>
            </a:fld>
            <a:endParaRPr/>
          </a:p>
        </p:txBody>
      </p:sp>
      <p:pic>
        <p:nvPicPr>
          <p:cNvPr id="591" name="Google Shape;591;gac5267481a_0_528"/>
          <p:cNvPicPr preferRelativeResize="0"/>
          <p:nvPr/>
        </p:nvPicPr>
        <p:blipFill>
          <a:blip r:embed="rId3">
            <a:alphaModFix/>
          </a:blip>
          <a:stretch>
            <a:fillRect/>
          </a:stretch>
        </p:blipFill>
        <p:spPr>
          <a:xfrm>
            <a:off x="210225" y="1204400"/>
            <a:ext cx="8024575" cy="4572350"/>
          </a:xfrm>
          <a:prstGeom prst="rect">
            <a:avLst/>
          </a:prstGeom>
          <a:noFill/>
          <a:ln>
            <a:noFill/>
          </a:ln>
        </p:spPr>
      </p:pic>
      <p:sp>
        <p:nvSpPr>
          <p:cNvPr id="592" name="Google Shape;592;gac5267481a_0_528"/>
          <p:cNvSpPr txBox="1"/>
          <p:nvPr/>
        </p:nvSpPr>
        <p:spPr>
          <a:xfrm>
            <a:off x="5286175" y="2945850"/>
            <a:ext cx="2602800" cy="10287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b="1">
                <a:solidFill>
                  <a:srgbClr val="FFFFFF"/>
                </a:solidFill>
                <a:latin typeface="Trebuchet MS"/>
                <a:ea typeface="Trebuchet MS"/>
                <a:cs typeface="Trebuchet MS"/>
                <a:sym typeface="Trebuchet MS"/>
              </a:rPr>
              <a:t>Wat terug sturen? </a:t>
            </a:r>
            <a:r>
              <a:rPr lang="nl-BE">
                <a:solidFill>
                  <a:srgbClr val="FFFFFF"/>
                </a:solidFill>
                <a:latin typeface="Trebuchet MS"/>
                <a:ea typeface="Trebuchet MS"/>
                <a:cs typeface="Trebuchet MS"/>
                <a:sym typeface="Trebuchet MS"/>
              </a:rPr>
              <a:t>activiteit</a:t>
            </a:r>
            <a:endParaRPr>
              <a:solidFill>
                <a:srgbClr val="FFFFFF"/>
              </a:solidFill>
              <a:latin typeface="Trebuchet MS"/>
              <a:ea typeface="Trebuchet MS"/>
              <a:cs typeface="Trebuchet MS"/>
              <a:sym typeface="Trebuchet MS"/>
            </a:endParaRPr>
          </a:p>
          <a:p>
            <a:pPr marL="0" lvl="0" indent="0" algn="ctr" rtl="0">
              <a:spcBef>
                <a:spcPts val="0"/>
              </a:spcBef>
              <a:spcAft>
                <a:spcPts val="0"/>
              </a:spcAft>
              <a:buNone/>
            </a:pPr>
            <a:endParaRPr>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Verschil tussen PR1 en PR4</a:t>
            </a:r>
            <a:endParaRPr>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is de tekst van de vraag</a:t>
            </a:r>
            <a:endParaRPr>
              <a:solidFill>
                <a:srgbClr val="FFFFFF"/>
              </a:solidFill>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ac5267481a_0_508"/>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599" name="Google Shape;599;gac5267481a_0_508"/>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CODE VERPLAATSEN: LeesActiviteit()</a:t>
            </a:r>
            <a:endParaRPr/>
          </a:p>
        </p:txBody>
      </p:sp>
      <p:sp>
        <p:nvSpPr>
          <p:cNvPr id="600" name="Google Shape;600;gac5267481a_0_508"/>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59</a:t>
            </a:fld>
            <a:endParaRPr/>
          </a:p>
        </p:txBody>
      </p:sp>
      <p:pic>
        <p:nvPicPr>
          <p:cNvPr id="601" name="Google Shape;601;gac5267481a_0_508"/>
          <p:cNvPicPr preferRelativeResize="0"/>
          <p:nvPr/>
        </p:nvPicPr>
        <p:blipFill>
          <a:blip r:embed="rId3">
            <a:alphaModFix/>
          </a:blip>
          <a:stretch>
            <a:fillRect/>
          </a:stretch>
        </p:blipFill>
        <p:spPr>
          <a:xfrm>
            <a:off x="0" y="1289625"/>
            <a:ext cx="9144000" cy="4019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ac5267481a_0_7"/>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a:t>Methodes kunnen vergeleken worden met dozen. </a:t>
            </a:r>
            <a:endParaRPr/>
          </a:p>
          <a:p>
            <a:pPr marL="0" lvl="0" indent="0" algn="l" rtl="0">
              <a:spcBef>
                <a:spcPts val="300"/>
              </a:spcBef>
              <a:spcAft>
                <a:spcPts val="0"/>
              </a:spcAft>
              <a:buNone/>
            </a:pPr>
            <a:endParaRPr/>
          </a:p>
          <a:p>
            <a:pPr marL="0" lvl="0" indent="0" algn="l" rtl="0">
              <a:spcBef>
                <a:spcPts val="300"/>
              </a:spcBef>
              <a:spcAft>
                <a:spcPts val="0"/>
              </a:spcAft>
              <a:buNone/>
            </a:pPr>
            <a:r>
              <a:rPr lang="nl-BE"/>
              <a:t>Elke doos bevat de code om één bepaalde taak uit te voeren.</a:t>
            </a:r>
            <a:endParaRPr/>
          </a:p>
          <a:p>
            <a:pPr marL="0" lvl="0" indent="0" algn="l" rtl="0">
              <a:spcBef>
                <a:spcPts val="300"/>
              </a:spcBef>
              <a:spcAft>
                <a:spcPts val="0"/>
              </a:spcAft>
              <a:buNone/>
            </a:pPr>
            <a:endParaRPr/>
          </a:p>
          <a:p>
            <a:pPr marL="0" lvl="0" indent="0" algn="l" rtl="0">
              <a:spcBef>
                <a:spcPts val="300"/>
              </a:spcBef>
              <a:spcAft>
                <a:spcPts val="0"/>
              </a:spcAft>
              <a:buNone/>
            </a:pPr>
            <a:r>
              <a:rPr lang="nl-BE"/>
              <a:t>Het programma is een verzameling van die dozen.</a:t>
            </a:r>
            <a:endParaRPr/>
          </a:p>
          <a:p>
            <a:pPr marL="0" lvl="0" indent="0" algn="l" rtl="0">
              <a:spcBef>
                <a:spcPts val="300"/>
              </a:spcBef>
              <a:spcAft>
                <a:spcPts val="0"/>
              </a:spcAft>
              <a:buNone/>
            </a:pPr>
            <a:endParaRPr/>
          </a:p>
          <a:p>
            <a:pPr marL="0" lvl="0" indent="0" algn="l" rtl="0">
              <a:spcBef>
                <a:spcPts val="300"/>
              </a:spcBef>
              <a:spcAft>
                <a:spcPts val="0"/>
              </a:spcAft>
              <a:buNone/>
            </a:pPr>
            <a:r>
              <a:rPr lang="nl-BE"/>
              <a:t>Main() ⇒ Hoofddoos</a:t>
            </a:r>
            <a:endParaRPr/>
          </a:p>
          <a:p>
            <a:pPr marL="0" lvl="0" indent="0" algn="l" rtl="0">
              <a:spcBef>
                <a:spcPts val="300"/>
              </a:spcBef>
              <a:spcAft>
                <a:spcPts val="0"/>
              </a:spcAft>
              <a:buNone/>
            </a:pPr>
            <a:endParaRPr/>
          </a:p>
          <a:p>
            <a:pPr marL="0" lvl="0" indent="0" algn="l" rtl="0">
              <a:spcBef>
                <a:spcPts val="300"/>
              </a:spcBef>
              <a:spcAft>
                <a:spcPts val="0"/>
              </a:spcAft>
              <a:buNone/>
            </a:pPr>
            <a:r>
              <a:rPr lang="nl-BE"/>
              <a:t>Eigen methodes ⇒ Elk een eigen doos</a:t>
            </a:r>
            <a:endParaRPr/>
          </a:p>
          <a:p>
            <a:pPr marL="0" lvl="0" indent="0" algn="l" rtl="0">
              <a:spcBef>
                <a:spcPts val="300"/>
              </a:spcBef>
              <a:spcAft>
                <a:spcPts val="0"/>
              </a:spcAft>
              <a:buNone/>
            </a:pPr>
            <a:endParaRPr/>
          </a:p>
          <a:p>
            <a:pPr marL="0" lvl="0" indent="0" algn="l" rtl="0">
              <a:spcBef>
                <a:spcPts val="300"/>
              </a:spcBef>
              <a:spcAft>
                <a:spcPts val="0"/>
              </a:spcAft>
              <a:buNone/>
            </a:pPr>
            <a:endParaRPr/>
          </a:p>
        </p:txBody>
      </p:sp>
      <p:sp>
        <p:nvSpPr>
          <p:cNvPr id="124" name="Google Shape;124;gac5267481a_0_7"/>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a:t>
            </a:r>
            <a:endParaRPr/>
          </a:p>
        </p:txBody>
      </p:sp>
      <p:sp>
        <p:nvSpPr>
          <p:cNvPr id="125" name="Google Shape;125;gac5267481a_0_7"/>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ac5267481a_0_515"/>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608" name="Google Shape;608;gac5267481a_0_515"/>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AANPASSINGEN IN MAIN(): LeesActiviteit()</a:t>
            </a:r>
            <a:endParaRPr/>
          </a:p>
        </p:txBody>
      </p:sp>
      <p:sp>
        <p:nvSpPr>
          <p:cNvPr id="609" name="Google Shape;609;gac5267481a_0_515"/>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60</a:t>
            </a:fld>
            <a:endParaRPr/>
          </a:p>
        </p:txBody>
      </p:sp>
      <p:pic>
        <p:nvPicPr>
          <p:cNvPr id="610" name="Google Shape;610;gac5267481a_0_515"/>
          <p:cNvPicPr preferRelativeResize="0"/>
          <p:nvPr/>
        </p:nvPicPr>
        <p:blipFill>
          <a:blip r:embed="rId3">
            <a:alphaModFix/>
          </a:blip>
          <a:stretch>
            <a:fillRect/>
          </a:stretch>
        </p:blipFill>
        <p:spPr>
          <a:xfrm>
            <a:off x="189375" y="1234548"/>
            <a:ext cx="8424001" cy="45582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ac5267481a_0_431"/>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617" name="Google Shape;617;gac5267481a_0_431"/>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OVERIGE AANPASSINGEN IN MAIN()</a:t>
            </a:r>
            <a:endParaRPr/>
          </a:p>
        </p:txBody>
      </p:sp>
      <p:sp>
        <p:nvSpPr>
          <p:cNvPr id="618" name="Google Shape;618;gac5267481a_0_431"/>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61</a:t>
            </a:fld>
            <a:endParaRPr/>
          </a:p>
        </p:txBody>
      </p:sp>
      <p:pic>
        <p:nvPicPr>
          <p:cNvPr id="619" name="Google Shape;619;gac5267481a_0_431"/>
          <p:cNvPicPr preferRelativeResize="0"/>
          <p:nvPr/>
        </p:nvPicPr>
        <p:blipFill>
          <a:blip r:embed="rId3">
            <a:alphaModFix/>
          </a:blip>
          <a:stretch>
            <a:fillRect/>
          </a:stretch>
        </p:blipFill>
        <p:spPr>
          <a:xfrm>
            <a:off x="158950" y="1234937"/>
            <a:ext cx="8533850" cy="4604725"/>
          </a:xfrm>
          <a:prstGeom prst="rect">
            <a:avLst/>
          </a:prstGeom>
          <a:noFill/>
          <a:ln>
            <a:noFill/>
          </a:ln>
        </p:spPr>
      </p:pic>
      <p:sp>
        <p:nvSpPr>
          <p:cNvPr id="620" name="Google Shape;620;gac5267481a_0_431"/>
          <p:cNvSpPr txBox="1"/>
          <p:nvPr/>
        </p:nvSpPr>
        <p:spPr>
          <a:xfrm>
            <a:off x="6137150" y="1717575"/>
            <a:ext cx="2102400" cy="840300"/>
          </a:xfrm>
          <a:prstGeom prst="rect">
            <a:avLst/>
          </a:prstGeom>
          <a:solidFill>
            <a:srgbClr val="00A0AE"/>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nl-BE" b="1">
                <a:solidFill>
                  <a:srgbClr val="FFFFFF"/>
                </a:solidFill>
                <a:latin typeface="Trebuchet MS"/>
                <a:ea typeface="Trebuchet MS"/>
                <a:cs typeface="Trebuchet MS"/>
                <a:sym typeface="Trebuchet MS"/>
              </a:rPr>
              <a:t>Waarschuwing</a:t>
            </a:r>
            <a:endParaRPr b="1">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nl-BE">
                <a:solidFill>
                  <a:srgbClr val="FFFFFF"/>
                </a:solidFill>
                <a:latin typeface="Trebuchet MS"/>
                <a:ea typeface="Trebuchet MS"/>
                <a:cs typeface="Trebuchet MS"/>
                <a:sym typeface="Trebuchet MS"/>
              </a:rPr>
              <a:t>invoer is niet meer nodig in Main()</a:t>
            </a:r>
            <a:endParaRPr>
              <a:solidFill>
                <a:srgbClr val="FFFFFF"/>
              </a:solidFill>
              <a:latin typeface="Trebuchet MS"/>
              <a:ea typeface="Trebuchet MS"/>
              <a:cs typeface="Trebuchet MS"/>
              <a:sym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gac5267481a_0_445"/>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627" name="Google Shape;627;gac5267481a_0_445"/>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OVERZICHT AANGEPASTE MAIN()</a:t>
            </a:r>
            <a:endParaRPr/>
          </a:p>
        </p:txBody>
      </p:sp>
      <p:sp>
        <p:nvSpPr>
          <p:cNvPr id="628" name="Google Shape;628;gac5267481a_0_445"/>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62</a:t>
            </a:fld>
            <a:endParaRPr/>
          </a:p>
        </p:txBody>
      </p:sp>
      <p:pic>
        <p:nvPicPr>
          <p:cNvPr id="629" name="Google Shape;629;gac5267481a_0_445"/>
          <p:cNvPicPr preferRelativeResize="0"/>
          <p:nvPr/>
        </p:nvPicPr>
        <p:blipFill>
          <a:blip r:embed="rId3">
            <a:alphaModFix/>
          </a:blip>
          <a:stretch>
            <a:fillRect/>
          </a:stretch>
        </p:blipFill>
        <p:spPr>
          <a:xfrm>
            <a:off x="200225" y="1230925"/>
            <a:ext cx="7594699" cy="46359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ac5267481a_0_438"/>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636" name="Google Shape;636;gac5267481a_0_438"/>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OVERZICHT AANGEPASTE MAIN()</a:t>
            </a:r>
            <a:endParaRPr/>
          </a:p>
        </p:txBody>
      </p:sp>
      <p:sp>
        <p:nvSpPr>
          <p:cNvPr id="637" name="Google Shape;637;gac5267481a_0_438"/>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None/>
            </a:pPr>
            <a:fld id="{00000000-1234-1234-1234-123412341234}" type="slidenum">
              <a:rPr lang="nl-BE"/>
              <a:t>63</a:t>
            </a:fld>
            <a:endParaRPr/>
          </a:p>
        </p:txBody>
      </p:sp>
      <p:pic>
        <p:nvPicPr>
          <p:cNvPr id="638" name="Google Shape;638;gac5267481a_0_438"/>
          <p:cNvPicPr preferRelativeResize="0"/>
          <p:nvPr/>
        </p:nvPicPr>
        <p:blipFill>
          <a:blip r:embed="rId3">
            <a:alphaModFix/>
          </a:blip>
          <a:stretch>
            <a:fillRect/>
          </a:stretch>
        </p:blipFill>
        <p:spPr>
          <a:xfrm>
            <a:off x="180200" y="1199225"/>
            <a:ext cx="6317376" cy="46261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gac5267481a_0_541"/>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500"/>
              <a:t>Wanneer er op volgende vraag </a:t>
            </a:r>
            <a:r>
              <a:rPr lang="nl-BE" sz="2500">
                <a:solidFill>
                  <a:srgbClr val="EC4B2F"/>
                </a:solidFill>
              </a:rPr>
              <a:t>ja</a:t>
            </a:r>
            <a:r>
              <a:rPr lang="nl-BE" sz="2500"/>
              <a:t> wordt geantwoord</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t>Is er info van buitenaf die aangepast moet worden? </a:t>
            </a:r>
            <a:r>
              <a:rPr lang="nl-BE" sz="2500">
                <a:solidFill>
                  <a:srgbClr val="EC4B2F"/>
                </a:solidFill>
              </a:rPr>
              <a:t>Ja, smsAntwoord </a:t>
            </a:r>
            <a:endParaRPr sz="2500">
              <a:solidFill>
                <a:srgbClr val="EC4B2F"/>
              </a:solidFill>
            </a:endParaRPr>
          </a:p>
          <a:p>
            <a:pPr marL="0" lvl="0" indent="0" algn="l" rtl="0">
              <a:spcBef>
                <a:spcPts val="300"/>
              </a:spcBef>
              <a:spcAft>
                <a:spcPts val="0"/>
              </a:spcAft>
              <a:buNone/>
            </a:pPr>
            <a:endParaRPr sz="2500"/>
          </a:p>
          <a:p>
            <a:pPr marL="0" lvl="0" indent="0" algn="l" rtl="0">
              <a:spcBef>
                <a:spcPts val="300"/>
              </a:spcBef>
              <a:spcAft>
                <a:spcPts val="0"/>
              </a:spcAft>
              <a:buNone/>
            </a:pPr>
            <a:r>
              <a:rPr lang="nl-BE" sz="2500"/>
              <a:t>Methode </a:t>
            </a:r>
            <a:r>
              <a:rPr lang="nl-BE" sz="2500">
                <a:solidFill>
                  <a:srgbClr val="00A0AE"/>
                </a:solidFill>
              </a:rPr>
              <a:t>met in|out</a:t>
            </a:r>
            <a:r>
              <a:rPr lang="nl-BE" sz="2500"/>
              <a:t> parameter</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t>⇒ Alternatieve oplossing voor </a:t>
            </a:r>
            <a:r>
              <a:rPr lang="nl-BE" sz="2500">
                <a:solidFill>
                  <a:srgbClr val="00A0AE"/>
                </a:solidFill>
              </a:rPr>
              <a:t>bepaalAntwoord()</a:t>
            </a:r>
            <a:endParaRPr sz="2500">
              <a:solidFill>
                <a:srgbClr val="00A0AE"/>
              </a:solidFill>
            </a:endParaRPr>
          </a:p>
        </p:txBody>
      </p:sp>
      <p:sp>
        <p:nvSpPr>
          <p:cNvPr id="645" name="Google Shape;645;gac5267481a_0_541"/>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VOORBEELD: REF GEBRUIK</a:t>
            </a:r>
            <a:endParaRPr/>
          </a:p>
        </p:txBody>
      </p:sp>
      <p:sp>
        <p:nvSpPr>
          <p:cNvPr id="646" name="Google Shape;646;gac5267481a_0_541"/>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ac5267481a_0_548"/>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653" name="Google Shape;653;gac5267481a_0_548"/>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OORSPRONKELIJKE OPLOSSING</a:t>
            </a:r>
            <a:endParaRPr/>
          </a:p>
        </p:txBody>
      </p:sp>
      <p:sp>
        <p:nvSpPr>
          <p:cNvPr id="654" name="Google Shape;654;gac5267481a_0_548"/>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65</a:t>
            </a:fld>
            <a:endParaRPr/>
          </a:p>
        </p:txBody>
      </p:sp>
      <p:pic>
        <p:nvPicPr>
          <p:cNvPr id="655" name="Google Shape;655;gac5267481a_0_548"/>
          <p:cNvPicPr preferRelativeResize="0"/>
          <p:nvPr/>
        </p:nvPicPr>
        <p:blipFill>
          <a:blip r:embed="rId3">
            <a:alphaModFix/>
          </a:blip>
          <a:stretch>
            <a:fillRect/>
          </a:stretch>
        </p:blipFill>
        <p:spPr>
          <a:xfrm>
            <a:off x="154900" y="1253100"/>
            <a:ext cx="7163624" cy="4050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ac5267481a_0_556"/>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endParaRPr/>
          </a:p>
        </p:txBody>
      </p:sp>
      <p:sp>
        <p:nvSpPr>
          <p:cNvPr id="662" name="Google Shape;662;gac5267481a_0_556"/>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OPLOSSING MET REF VARIABELE</a:t>
            </a:r>
            <a:endParaRPr/>
          </a:p>
        </p:txBody>
      </p:sp>
      <p:sp>
        <p:nvSpPr>
          <p:cNvPr id="663" name="Google Shape;663;gac5267481a_0_556"/>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66</a:t>
            </a:fld>
            <a:endParaRPr/>
          </a:p>
        </p:txBody>
      </p:sp>
      <p:pic>
        <p:nvPicPr>
          <p:cNvPr id="664" name="Google Shape;664;gac5267481a_0_556"/>
          <p:cNvPicPr preferRelativeResize="0"/>
          <p:nvPr/>
        </p:nvPicPr>
        <p:blipFill>
          <a:blip r:embed="rId3">
            <a:alphaModFix/>
          </a:blip>
          <a:stretch>
            <a:fillRect/>
          </a:stretch>
        </p:blipFill>
        <p:spPr>
          <a:xfrm>
            <a:off x="198050" y="1216400"/>
            <a:ext cx="7901400" cy="46311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ac5267481a_0_564"/>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500"/>
              <a:t>Zowel variabele antwoord als smsAntwoord gebruiken dezelfde geheugenruimte</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solidFill>
                  <a:srgbClr val="EC4B2F"/>
                </a:solidFill>
              </a:rPr>
              <a:t>ref</a:t>
            </a:r>
            <a:endParaRPr sz="2500">
              <a:solidFill>
                <a:srgbClr val="EC4B2F"/>
              </a:solidFill>
            </a:endParaRPr>
          </a:p>
          <a:p>
            <a:pPr marL="0" lvl="0" indent="0" algn="l" rtl="0">
              <a:spcBef>
                <a:spcPts val="300"/>
              </a:spcBef>
              <a:spcAft>
                <a:spcPts val="0"/>
              </a:spcAft>
              <a:buNone/>
            </a:pPr>
            <a:r>
              <a:rPr lang="nl-BE" sz="2500"/>
              <a:t>Referentie naar dezelfde geheugenruimte</a:t>
            </a:r>
            <a:endParaRPr sz="2500"/>
          </a:p>
        </p:txBody>
      </p:sp>
      <p:sp>
        <p:nvSpPr>
          <p:cNvPr id="671" name="Google Shape;671;gac5267481a_0_564"/>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REF VARIABELE </a:t>
            </a:r>
            <a:endParaRPr/>
          </a:p>
        </p:txBody>
      </p:sp>
      <p:sp>
        <p:nvSpPr>
          <p:cNvPr id="672" name="Google Shape;672;gac5267481a_0_564"/>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3"/>
          <p:cNvSpPr txBox="1">
            <a:spLocks noGrp="1"/>
          </p:cNvSpPr>
          <p:nvPr>
            <p:ph type="body" idx="1"/>
          </p:nvPr>
        </p:nvSpPr>
        <p:spPr>
          <a:xfrm>
            <a:off x="0" y="1152000"/>
            <a:ext cx="9144000" cy="4428000"/>
          </a:xfrm>
          <a:prstGeom prst="rect">
            <a:avLst/>
          </a:prstGeom>
          <a:noFill/>
          <a:ln>
            <a:noFill/>
          </a:ln>
        </p:spPr>
        <p:txBody>
          <a:bodyPr spcFirstLastPara="1" wrap="square" lIns="432000" tIns="252000" rIns="432000" bIns="144000" anchor="t" anchorCtr="0">
            <a:normAutofit/>
          </a:bodyPr>
          <a:lstStyle/>
          <a:p>
            <a:pPr marL="0" lvl="0" indent="0" algn="l" rtl="0">
              <a:lnSpc>
                <a:spcPct val="90000"/>
              </a:lnSpc>
              <a:spcBef>
                <a:spcPts val="0"/>
              </a:spcBef>
              <a:spcAft>
                <a:spcPts val="0"/>
              </a:spcAft>
              <a:buSzPts val="2025"/>
              <a:buNone/>
            </a:pPr>
            <a:endParaRPr sz="2500"/>
          </a:p>
          <a:p>
            <a:pPr marL="0" lvl="0" indent="0" algn="l" rtl="0">
              <a:lnSpc>
                <a:spcPct val="90000"/>
              </a:lnSpc>
              <a:spcBef>
                <a:spcPts val="0"/>
              </a:spcBef>
              <a:spcAft>
                <a:spcPts val="0"/>
              </a:spcAft>
              <a:buSzPts val="2025"/>
              <a:buNone/>
            </a:pPr>
            <a:r>
              <a:rPr lang="nl-BE" sz="2500"/>
              <a:t>Oefeningen Methodes C#</a:t>
            </a:r>
            <a:r>
              <a:rPr lang="nl-BE" sz="4000"/>
              <a:t> </a:t>
            </a:r>
            <a:endParaRPr sz="4000"/>
          </a:p>
        </p:txBody>
      </p:sp>
      <p:sp>
        <p:nvSpPr>
          <p:cNvPr id="678" name="Google Shape;678;p13"/>
          <p:cNvSpPr txBox="1">
            <a:spLocks noGrp="1"/>
          </p:cNvSpPr>
          <p:nvPr>
            <p:ph type="title"/>
          </p:nvPr>
        </p:nvSpPr>
        <p:spPr>
          <a:xfrm>
            <a:off x="0" y="0"/>
            <a:ext cx="9144000" cy="1142984"/>
          </a:xfrm>
          <a:prstGeom prst="rect">
            <a:avLst/>
          </a:prstGeom>
          <a:noFill/>
          <a:ln>
            <a:noFill/>
          </a:ln>
        </p:spPr>
        <p:txBody>
          <a:bodyPr spcFirstLastPara="1" wrap="square" lIns="360000" tIns="180000" rIns="360000" bIns="144000" anchor="ctr" anchorCtr="0">
            <a:noAutofit/>
          </a:bodyPr>
          <a:lstStyle/>
          <a:p>
            <a:pPr marL="0" lvl="0" indent="0" algn="l" rtl="0">
              <a:lnSpc>
                <a:spcPct val="80000"/>
              </a:lnSpc>
              <a:spcBef>
                <a:spcPts val="0"/>
              </a:spcBef>
              <a:spcAft>
                <a:spcPts val="0"/>
              </a:spcAft>
              <a:buClr>
                <a:srgbClr val="00A0AE"/>
              </a:buClr>
              <a:buSzPts val="2700"/>
              <a:buFont typeface="Trebuchet MS"/>
              <a:buNone/>
            </a:pPr>
            <a:r>
              <a:rPr lang="nl-BE"/>
              <a:t>OEFENINGEN</a:t>
            </a:r>
            <a:endParaRPr/>
          </a:p>
        </p:txBody>
      </p:sp>
      <p:sp>
        <p:nvSpPr>
          <p:cNvPr id="679" name="Google Shape;679;p13"/>
          <p:cNvSpPr txBox="1">
            <a:spLocks noGrp="1"/>
          </p:cNvSpPr>
          <p:nvPr>
            <p:ph type="sldNum" idx="12"/>
          </p:nvPr>
        </p:nvSpPr>
        <p:spPr>
          <a:xfrm>
            <a:off x="360000" y="6084000"/>
            <a:ext cx="360000" cy="667148"/>
          </a:xfrm>
          <a:prstGeom prst="rect">
            <a:avLst/>
          </a:prstGeom>
          <a:solidFill>
            <a:srgbClr val="00A0AE"/>
          </a:solidFill>
          <a:ln>
            <a:noFill/>
          </a:ln>
        </p:spPr>
        <p:txBody>
          <a:bodyPr spcFirstLastPara="1" wrap="square" lIns="0" tIns="108000" rIns="0" bIns="0" anchor="ctr" anchorCtr="0">
            <a:noAutofit/>
          </a:bodyPr>
          <a:lstStyle/>
          <a:p>
            <a:pPr marL="0" lvl="0" indent="0" algn="ctr" rtl="0">
              <a:lnSpc>
                <a:spcPct val="100000"/>
              </a:lnSpc>
              <a:spcBef>
                <a:spcPts val="0"/>
              </a:spcBef>
              <a:spcAft>
                <a:spcPts val="0"/>
              </a:spcAft>
              <a:buClr>
                <a:srgbClr val="000000"/>
              </a:buClr>
              <a:buSzPts val="1500"/>
              <a:buFont typeface="Arial"/>
              <a:buNone/>
            </a:pPr>
            <a:fld id="{00000000-1234-1234-1234-123412341234}" type="slidenum">
              <a:rPr lang="nl-BE"/>
              <a:t>68</a:t>
            </a:fld>
            <a:endParaRPr/>
          </a:p>
        </p:txBody>
      </p:sp>
      <p:sp>
        <p:nvSpPr>
          <p:cNvPr id="680" name="Google Shape;680;p13"/>
          <p:cNvSpPr txBox="1">
            <a:spLocks noGrp="1"/>
          </p:cNvSpPr>
          <p:nvPr>
            <p:ph type="ftr" idx="11"/>
          </p:nvPr>
        </p:nvSpPr>
        <p:spPr>
          <a:xfrm>
            <a:off x="755577" y="6084000"/>
            <a:ext cx="4032424" cy="432000"/>
          </a:xfrm>
          <a:prstGeom prst="rect">
            <a:avLst/>
          </a:prstGeom>
          <a:solidFill>
            <a:schemeClr val="lt1"/>
          </a:solidFill>
          <a:ln>
            <a:noFill/>
          </a:ln>
        </p:spPr>
        <p:txBody>
          <a:bodyPr spcFirstLastPara="1" wrap="square" lIns="144000" tIns="0" rIns="144000" bIns="0" anchor="ctr" anchorCtr="0">
            <a:noAutofit/>
          </a:bodyPr>
          <a:lstStyle/>
          <a:p>
            <a:pPr marL="0" lvl="0" indent="0" algn="l" rtl="0">
              <a:lnSpc>
                <a:spcPct val="90000"/>
              </a:lnSpc>
              <a:spcBef>
                <a:spcPts val="0"/>
              </a:spcBef>
              <a:spcAft>
                <a:spcPts val="0"/>
              </a:spcAft>
              <a:buSzPts val="14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a6424e9238_0_14"/>
          <p:cNvSpPr txBox="1">
            <a:spLocks noGrp="1"/>
          </p:cNvSpPr>
          <p:nvPr>
            <p:ph type="body" idx="1"/>
          </p:nvPr>
        </p:nvSpPr>
        <p:spPr>
          <a:xfrm>
            <a:off x="0" y="1152000"/>
            <a:ext cx="9144000" cy="4428000"/>
          </a:xfrm>
          <a:prstGeom prst="rect">
            <a:avLst/>
          </a:prstGeom>
          <a:noFill/>
          <a:ln>
            <a:noFill/>
          </a:ln>
        </p:spPr>
        <p:txBody>
          <a:bodyPr spcFirstLastPara="1" wrap="square" lIns="432000" tIns="252000" rIns="432000" bIns="144000" anchor="t" anchorCtr="0">
            <a:noAutofit/>
          </a:bodyPr>
          <a:lstStyle/>
          <a:p>
            <a:pPr marL="0" lvl="0" indent="0" algn="l" rtl="0">
              <a:lnSpc>
                <a:spcPct val="100000"/>
              </a:lnSpc>
              <a:spcBef>
                <a:spcPts val="560"/>
              </a:spcBef>
              <a:spcAft>
                <a:spcPts val="0"/>
              </a:spcAft>
              <a:buClr>
                <a:srgbClr val="FF0000"/>
              </a:buClr>
              <a:buSzPts val="2800"/>
              <a:buFont typeface="Arial"/>
              <a:buNone/>
            </a:pPr>
            <a:r>
              <a:rPr lang="nl-BE" sz="2500"/>
              <a:t>Main() is de hoofddoos en wordt automatisch geopend bij het starten van het programma</a:t>
            </a:r>
            <a:endParaRPr sz="2500"/>
          </a:p>
          <a:p>
            <a:pPr marL="0" lvl="0" indent="0" algn="l" rtl="0">
              <a:lnSpc>
                <a:spcPct val="100000"/>
              </a:lnSpc>
              <a:spcBef>
                <a:spcPts val="560"/>
              </a:spcBef>
              <a:spcAft>
                <a:spcPts val="0"/>
              </a:spcAft>
              <a:buClr>
                <a:srgbClr val="FF0000"/>
              </a:buClr>
              <a:buSzPts val="2800"/>
              <a:buFont typeface="Arial"/>
              <a:buNone/>
            </a:pPr>
            <a:endParaRPr sz="2500"/>
          </a:p>
          <a:p>
            <a:pPr marL="0" lvl="0" indent="0" algn="l" rtl="0">
              <a:lnSpc>
                <a:spcPct val="100000"/>
              </a:lnSpc>
              <a:spcBef>
                <a:spcPts val="560"/>
              </a:spcBef>
              <a:spcAft>
                <a:spcPts val="0"/>
              </a:spcAft>
              <a:buClr>
                <a:srgbClr val="FF0000"/>
              </a:buClr>
              <a:buSzPts val="2800"/>
              <a:buFont typeface="Arial"/>
              <a:buNone/>
            </a:pPr>
            <a:r>
              <a:rPr lang="nl-BE" sz="2500"/>
              <a:t>Ze bevat instructies om andere dozen (eigen methodes</a:t>
            </a:r>
            <a:br>
              <a:rPr lang="nl-BE" sz="2500"/>
            </a:br>
            <a:r>
              <a:rPr lang="nl-BE" sz="2500"/>
              <a:t>te openen</a:t>
            </a:r>
            <a:endParaRPr sz="2500"/>
          </a:p>
          <a:p>
            <a:pPr marL="0" lvl="0" indent="0" algn="l" rtl="0">
              <a:lnSpc>
                <a:spcPct val="100000"/>
              </a:lnSpc>
              <a:spcBef>
                <a:spcPts val="560"/>
              </a:spcBef>
              <a:spcAft>
                <a:spcPts val="0"/>
              </a:spcAft>
              <a:buClr>
                <a:srgbClr val="FF0000"/>
              </a:buClr>
              <a:buSzPts val="2800"/>
              <a:buFont typeface="Arial"/>
              <a:buNone/>
            </a:pPr>
            <a:endParaRPr sz="2500"/>
          </a:p>
          <a:p>
            <a:pPr marL="0" lvl="0" indent="0" algn="l" rtl="0">
              <a:lnSpc>
                <a:spcPct val="100000"/>
              </a:lnSpc>
              <a:spcBef>
                <a:spcPts val="560"/>
              </a:spcBef>
              <a:spcAft>
                <a:spcPts val="0"/>
              </a:spcAft>
              <a:buClr>
                <a:srgbClr val="FF0000"/>
              </a:buClr>
              <a:buSzPts val="2800"/>
              <a:buFont typeface="Arial"/>
              <a:buNone/>
            </a:pPr>
            <a:r>
              <a:rPr lang="nl-BE" sz="2500"/>
              <a:t>Idealiter bevat Main() alleen:</a:t>
            </a:r>
            <a:endParaRPr sz="2500"/>
          </a:p>
          <a:p>
            <a:pPr marL="457200" lvl="0" indent="-387350" algn="l" rtl="0">
              <a:lnSpc>
                <a:spcPct val="100000"/>
              </a:lnSpc>
              <a:spcBef>
                <a:spcPts val="560"/>
              </a:spcBef>
              <a:spcAft>
                <a:spcPts val="0"/>
              </a:spcAft>
              <a:buSzPts val="2500"/>
              <a:buChar char="-"/>
            </a:pPr>
            <a:r>
              <a:rPr lang="nl-BE" sz="2500"/>
              <a:t>Declaratie van lokale variabelen</a:t>
            </a:r>
            <a:endParaRPr sz="2500"/>
          </a:p>
          <a:p>
            <a:pPr marL="457200" lvl="0" indent="-387350" algn="l" rtl="0">
              <a:lnSpc>
                <a:spcPct val="100000"/>
              </a:lnSpc>
              <a:spcBef>
                <a:spcPts val="0"/>
              </a:spcBef>
              <a:spcAft>
                <a:spcPts val="0"/>
              </a:spcAft>
              <a:buSzPts val="2500"/>
              <a:buChar char="-"/>
            </a:pPr>
            <a:r>
              <a:rPr lang="nl-BE" sz="2500"/>
              <a:t>Oproepen van methodes (eigen of C#)</a:t>
            </a:r>
            <a:endParaRPr sz="2500"/>
          </a:p>
          <a:p>
            <a:pPr marL="457200" lvl="0" indent="-387350" algn="l" rtl="0">
              <a:lnSpc>
                <a:spcPct val="100000"/>
              </a:lnSpc>
              <a:spcBef>
                <a:spcPts val="0"/>
              </a:spcBef>
              <a:spcAft>
                <a:spcPts val="0"/>
              </a:spcAft>
              <a:buSzPts val="2500"/>
              <a:buChar char="-"/>
            </a:pPr>
            <a:r>
              <a:rPr lang="nl-BE" sz="2500"/>
              <a:t>Gebruik van bouwstenen zoals selecties en iteraties</a:t>
            </a:r>
            <a:endParaRPr sz="2500"/>
          </a:p>
        </p:txBody>
      </p:sp>
      <p:sp>
        <p:nvSpPr>
          <p:cNvPr id="132" name="Google Shape;132;ga6424e9238_0_14"/>
          <p:cNvSpPr txBox="1">
            <a:spLocks noGrp="1"/>
          </p:cNvSpPr>
          <p:nvPr>
            <p:ph type="title"/>
          </p:nvPr>
        </p:nvSpPr>
        <p:spPr>
          <a:xfrm>
            <a:off x="0" y="0"/>
            <a:ext cx="9144000" cy="1143000"/>
          </a:xfrm>
          <a:prstGeom prst="rect">
            <a:avLst/>
          </a:prstGeom>
          <a:noFill/>
          <a:ln>
            <a:noFill/>
          </a:ln>
        </p:spPr>
        <p:txBody>
          <a:bodyPr spcFirstLastPara="1" wrap="square" lIns="360000" tIns="180000" rIns="360000" bIns="144000" anchor="ctr" anchorCtr="0">
            <a:noAutofit/>
          </a:bodyPr>
          <a:lstStyle/>
          <a:p>
            <a:pPr marL="0" lvl="0" indent="0" algn="l" rtl="0">
              <a:lnSpc>
                <a:spcPct val="80000"/>
              </a:lnSpc>
              <a:spcBef>
                <a:spcPts val="0"/>
              </a:spcBef>
              <a:spcAft>
                <a:spcPts val="0"/>
              </a:spcAft>
              <a:buSzPts val="2700"/>
              <a:buNone/>
            </a:pPr>
            <a:r>
              <a:rPr lang="nl-BE"/>
              <a:t>METHODES: MAIN()</a:t>
            </a:r>
            <a:endParaRPr/>
          </a:p>
        </p:txBody>
      </p:sp>
      <p:sp>
        <p:nvSpPr>
          <p:cNvPr id="133" name="Google Shape;133;ga6424e9238_0_14"/>
          <p:cNvSpPr txBox="1">
            <a:spLocks noGrp="1"/>
          </p:cNvSpPr>
          <p:nvPr>
            <p:ph type="sldNum" idx="12"/>
          </p:nvPr>
        </p:nvSpPr>
        <p:spPr>
          <a:xfrm>
            <a:off x="360000" y="6084000"/>
            <a:ext cx="360000" cy="667200"/>
          </a:xfrm>
          <a:prstGeom prst="rect">
            <a:avLst/>
          </a:prstGeom>
          <a:solidFill>
            <a:srgbClr val="00A0AE"/>
          </a:solidFill>
          <a:ln>
            <a:noFill/>
          </a:ln>
        </p:spPr>
        <p:txBody>
          <a:bodyPr spcFirstLastPara="1" wrap="square" lIns="0" tIns="108000" rIns="0" bIns="0" anchor="ctr" anchorCtr="0">
            <a:noAutofit/>
          </a:bodyPr>
          <a:lstStyle/>
          <a:p>
            <a:pPr marL="0" lvl="0" indent="0" algn="ctr" rtl="0">
              <a:lnSpc>
                <a:spcPct val="100000"/>
              </a:lnSpc>
              <a:spcBef>
                <a:spcPts val="0"/>
              </a:spcBef>
              <a:spcAft>
                <a:spcPts val="0"/>
              </a:spcAft>
              <a:buClr>
                <a:srgbClr val="000000"/>
              </a:buClr>
              <a:buSzPts val="1500"/>
              <a:buFont typeface="Arial"/>
              <a:buNone/>
            </a:pPr>
            <a:fld id="{00000000-1234-1234-1234-123412341234}" type="slidenum">
              <a:rPr lang="nl-BE"/>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ac5267481a_0_14"/>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500"/>
              <a:t>Eigen methode() is een kleine doos en wordt enkel gebruikt wanneer aangeroepen</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t>Deze bevat:</a:t>
            </a:r>
            <a:endParaRPr sz="2500"/>
          </a:p>
          <a:p>
            <a:pPr marL="457200" lvl="0" indent="-387350" algn="l" rtl="0">
              <a:spcBef>
                <a:spcPts val="300"/>
              </a:spcBef>
              <a:spcAft>
                <a:spcPts val="0"/>
              </a:spcAft>
              <a:buSzPts val="2500"/>
              <a:buChar char="-"/>
            </a:pPr>
            <a:r>
              <a:rPr lang="nl-BE" sz="2500"/>
              <a:t>De eigenlijke opdrachten om één specifieke taak uit te voeren</a:t>
            </a:r>
            <a:endParaRPr sz="2500"/>
          </a:p>
          <a:p>
            <a:pPr marL="457200" lvl="0" indent="-387350" algn="l" rtl="0">
              <a:spcBef>
                <a:spcPts val="0"/>
              </a:spcBef>
              <a:spcAft>
                <a:spcPts val="0"/>
              </a:spcAft>
              <a:buSzPts val="2500"/>
              <a:buChar char="-"/>
            </a:pPr>
            <a:r>
              <a:rPr lang="nl-BE" sz="2500"/>
              <a:t>Kan ook andere dozen (eigen methodes) openen</a:t>
            </a:r>
            <a:endParaRPr sz="2500"/>
          </a:p>
          <a:p>
            <a:pPr marL="457200" lvl="0" indent="-387350" algn="l" rtl="0">
              <a:spcBef>
                <a:spcPts val="0"/>
              </a:spcBef>
              <a:spcAft>
                <a:spcPts val="0"/>
              </a:spcAft>
              <a:buSzPts val="2500"/>
              <a:buChar char="-"/>
            </a:pPr>
            <a:r>
              <a:rPr lang="nl-BE" sz="2500"/>
              <a:t>Idealiter maximum 20 opdrachten</a:t>
            </a:r>
            <a:endParaRPr sz="2500"/>
          </a:p>
        </p:txBody>
      </p:sp>
      <p:sp>
        <p:nvSpPr>
          <p:cNvPr id="140" name="Google Shape;140;gac5267481a_0_14"/>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EIGEN METHODES</a:t>
            </a:r>
            <a:endParaRPr/>
          </a:p>
        </p:txBody>
      </p:sp>
      <p:sp>
        <p:nvSpPr>
          <p:cNvPr id="141" name="Google Shape;141;gac5267481a_0_14"/>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ac5267481a_0_21"/>
          <p:cNvSpPr txBox="1">
            <a:spLocks noGrp="1"/>
          </p:cNvSpPr>
          <p:nvPr>
            <p:ph type="body" idx="1"/>
          </p:nvPr>
        </p:nvSpPr>
        <p:spPr>
          <a:xfrm>
            <a:off x="0" y="1152000"/>
            <a:ext cx="9144000" cy="4428000"/>
          </a:xfrm>
          <a:prstGeom prst="rect">
            <a:avLst/>
          </a:prstGeom>
        </p:spPr>
        <p:txBody>
          <a:bodyPr spcFirstLastPara="1" wrap="square" lIns="432000" tIns="252000" rIns="432000" bIns="144000" anchor="t" anchorCtr="0">
            <a:noAutofit/>
          </a:bodyPr>
          <a:lstStyle/>
          <a:p>
            <a:pPr marL="0" lvl="0" indent="0" algn="l" rtl="0">
              <a:spcBef>
                <a:spcPts val="300"/>
              </a:spcBef>
              <a:spcAft>
                <a:spcPts val="0"/>
              </a:spcAft>
              <a:buNone/>
            </a:pPr>
            <a:r>
              <a:rPr lang="nl-BE" sz="2500"/>
              <a:t>Wanneer alle instructies van deze doos uitgevoerd zijn, wordt deze doos afgesloten</a:t>
            </a:r>
            <a:endParaRPr sz="2500"/>
          </a:p>
          <a:p>
            <a:pPr marL="0" lvl="0" indent="0" algn="l" rtl="0">
              <a:spcBef>
                <a:spcPts val="300"/>
              </a:spcBef>
              <a:spcAft>
                <a:spcPts val="0"/>
              </a:spcAft>
              <a:buNone/>
            </a:pPr>
            <a:endParaRPr sz="2500"/>
          </a:p>
          <a:p>
            <a:pPr marL="0" lvl="0" indent="0" algn="l" rtl="0">
              <a:spcBef>
                <a:spcPts val="300"/>
              </a:spcBef>
              <a:spcAft>
                <a:spcPts val="0"/>
              </a:spcAft>
              <a:buNone/>
            </a:pPr>
            <a:r>
              <a:rPr lang="nl-BE" sz="2500"/>
              <a:t>Vervolgens wordt er weer sequentieel verder gegaan in de hoofddoos (meestal Main())</a:t>
            </a:r>
            <a:endParaRPr sz="2500"/>
          </a:p>
          <a:p>
            <a:pPr marL="0" lvl="0" indent="0" algn="l" rtl="0">
              <a:spcBef>
                <a:spcPts val="300"/>
              </a:spcBef>
              <a:spcAft>
                <a:spcPts val="0"/>
              </a:spcAft>
              <a:buNone/>
            </a:pPr>
            <a:endParaRPr/>
          </a:p>
          <a:p>
            <a:pPr marL="0" lvl="0" indent="0" algn="l" rtl="0">
              <a:spcBef>
                <a:spcPts val="300"/>
              </a:spcBef>
              <a:spcAft>
                <a:spcPts val="0"/>
              </a:spcAft>
              <a:buNone/>
            </a:pPr>
            <a:endParaRPr/>
          </a:p>
        </p:txBody>
      </p:sp>
      <p:sp>
        <p:nvSpPr>
          <p:cNvPr id="148" name="Google Shape;148;gac5267481a_0_21"/>
          <p:cNvSpPr txBox="1">
            <a:spLocks noGrp="1"/>
          </p:cNvSpPr>
          <p:nvPr>
            <p:ph type="title"/>
          </p:nvPr>
        </p:nvSpPr>
        <p:spPr>
          <a:xfrm>
            <a:off x="0" y="0"/>
            <a:ext cx="9144000" cy="1143000"/>
          </a:xfrm>
          <a:prstGeom prst="rect">
            <a:avLst/>
          </a:prstGeom>
        </p:spPr>
        <p:txBody>
          <a:bodyPr spcFirstLastPara="1" wrap="square" lIns="360000" tIns="180000" rIns="360000" bIns="144000" anchor="ctr" anchorCtr="0">
            <a:noAutofit/>
          </a:bodyPr>
          <a:lstStyle/>
          <a:p>
            <a:pPr marL="0" lvl="0" indent="0" algn="l" rtl="0">
              <a:spcBef>
                <a:spcPts val="0"/>
              </a:spcBef>
              <a:spcAft>
                <a:spcPts val="0"/>
              </a:spcAft>
              <a:buNone/>
            </a:pPr>
            <a:r>
              <a:rPr lang="nl-BE"/>
              <a:t>METHODES: EIGEN METHODES</a:t>
            </a:r>
            <a:endParaRPr/>
          </a:p>
        </p:txBody>
      </p:sp>
      <p:sp>
        <p:nvSpPr>
          <p:cNvPr id="149" name="Google Shape;149;gac5267481a_0_21"/>
          <p:cNvSpPr txBox="1">
            <a:spLocks noGrp="1"/>
          </p:cNvSpPr>
          <p:nvPr>
            <p:ph type="sldNum" idx="12"/>
          </p:nvPr>
        </p:nvSpPr>
        <p:spPr>
          <a:xfrm>
            <a:off x="360000" y="6084000"/>
            <a:ext cx="360000" cy="667200"/>
          </a:xfrm>
          <a:prstGeom prst="rect">
            <a:avLst/>
          </a:prstGeom>
        </p:spPr>
        <p:txBody>
          <a:bodyPr spcFirstLastPara="1" wrap="square" lIns="0" tIns="108000" rIns="0" bIns="0" anchor="ctr" anchorCtr="0">
            <a:noAutofit/>
          </a:bodyPr>
          <a:lstStyle/>
          <a:p>
            <a:pPr marL="0" lvl="0" indent="0" algn="ctr" rtl="0">
              <a:spcBef>
                <a:spcPts val="0"/>
              </a:spcBef>
              <a:spcAft>
                <a:spcPts val="0"/>
              </a:spcAft>
              <a:buClr>
                <a:srgbClr val="000000"/>
              </a:buClr>
              <a:buSzPts val="1500"/>
              <a:buFont typeface="Arial"/>
              <a:buNone/>
            </a:pPr>
            <a:fld id="{00000000-1234-1234-1234-123412341234}" type="slidenum">
              <a:rPr lang="nl-BE"/>
              <a:t>9</a:t>
            </a:fld>
            <a:endParaRPr/>
          </a:p>
        </p:txBody>
      </p:sp>
    </p:spTree>
  </p:cSld>
  <p:clrMapOvr>
    <a:masterClrMapping/>
  </p:clrMapOvr>
</p:sld>
</file>

<file path=ppt/theme/theme1.xml><?xml version="1.0" encoding="utf-8"?>
<a:theme xmlns:a="http://schemas.openxmlformats.org/drawingml/2006/main" name="TM_presentatie_eng">
  <a:themeElements>
    <a:clrScheme name="Lessius">
      <a:dk1>
        <a:srgbClr val="003C72"/>
      </a:dk1>
      <a:lt1>
        <a:srgbClr val="FFFFFF"/>
      </a:lt1>
      <a:dk2>
        <a:srgbClr val="003C72"/>
      </a:dk2>
      <a:lt2>
        <a:srgbClr val="FFFFFF"/>
      </a:lt2>
      <a:accent1>
        <a:srgbClr val="00A9E5"/>
      </a:accent1>
      <a:accent2>
        <a:srgbClr val="67CBEF"/>
      </a:accent2>
      <a:accent3>
        <a:srgbClr val="CCEEFA"/>
      </a:accent3>
      <a:accent4>
        <a:srgbClr val="406D96"/>
      </a:accent4>
      <a:accent5>
        <a:srgbClr val="7F9DB9"/>
      </a:accent5>
      <a:accent6>
        <a:srgbClr val="BECEDD"/>
      </a:accent6>
      <a:hlink>
        <a:srgbClr val="118EFF"/>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Diavoorstelling (4:3)</PresentationFormat>
  <Slides>68</Slides>
  <Notes>68</Notes>
  <HiddenSlides>0</HiddenSlides>
  <ScaleCrop>false</ScaleCrop>
  <HeadingPairs>
    <vt:vector size="4" baseType="variant">
      <vt:variant>
        <vt:lpstr>Thema</vt:lpstr>
      </vt:variant>
      <vt:variant>
        <vt:i4>1</vt:i4>
      </vt:variant>
      <vt:variant>
        <vt:lpstr>Diatitels</vt:lpstr>
      </vt:variant>
      <vt:variant>
        <vt:i4>68</vt:i4>
      </vt:variant>
    </vt:vector>
  </HeadingPairs>
  <TitlesOfParts>
    <vt:vector size="69" baseType="lpstr">
      <vt:lpstr>TM_presentatie_eng</vt:lpstr>
      <vt:lpstr>INLEIDING TOT PROGRAMMEREN</vt:lpstr>
      <vt:lpstr>BOUWSTENEN</vt:lpstr>
      <vt:lpstr>DOEL VAN METHODES</vt:lpstr>
      <vt:lpstr>DOEL VAN METHODES</vt:lpstr>
      <vt:lpstr>SOORTEN METHODES</vt:lpstr>
      <vt:lpstr>METHODES</vt:lpstr>
      <vt:lpstr>METHODES: MAIN()</vt:lpstr>
      <vt:lpstr>METHODES: EIGEN METHODES</vt:lpstr>
      <vt:lpstr>METHODES: EIGEN METHODES</vt:lpstr>
      <vt:lpstr>METHODES: EIGEN METHODES</vt:lpstr>
      <vt:lpstr>METHODES: WAT VOORZIEN?</vt:lpstr>
      <vt:lpstr>METHODES: SYNTAX</vt:lpstr>
      <vt:lpstr>METHODES: SYNTAX</vt:lpstr>
      <vt:lpstr>METHODES: SYNTAX</vt:lpstr>
      <vt:lpstr>METHODES: SYNTAX</vt:lpstr>
      <vt:lpstr>METHODES: SYNTAX</vt:lpstr>
      <vt:lpstr>METHODES: SYNTAX</vt:lpstr>
      <vt:lpstr>METHODES: SYNTAX</vt:lpstr>
      <vt:lpstr>METHODES: UITLEG PARAMETERNAAM</vt:lpstr>
      <vt:lpstr>BESTAANDE CODE AANPASSEN</vt:lpstr>
      <vt:lpstr>BESTAANDE CODE AANPASSEN: VOORBEELD</vt:lpstr>
      <vt:lpstr>GROEPEREN VAN CODE PER TAAK</vt:lpstr>
      <vt:lpstr>GROEPEREN VAN CODE PER TAAK</vt:lpstr>
      <vt:lpstr>GROEPEREN VAN CODE PER TAAK</vt:lpstr>
      <vt:lpstr>GROEPEREN VAN CODE PER TAAK</vt:lpstr>
      <vt:lpstr>DEFINITIES VOOR TAKEN</vt:lpstr>
      <vt:lpstr>HOE BEPALEN WELKE SOORT?</vt:lpstr>
      <vt:lpstr>DEFINITIES VOOR TAKEN: PasSchermkleurenAan()</vt:lpstr>
      <vt:lpstr>DEFINITIES VOOR TAKEN: PasSchermkleurenAan() </vt:lpstr>
      <vt:lpstr>CODE VERPLAATSEN: PasSchermkleurenAan()</vt:lpstr>
      <vt:lpstr>AANPASSINGEN IN MAIN(): PasSchermkleurenAan()</vt:lpstr>
      <vt:lpstr>DEFINITIES VOOR TAKEN: DrukTitel()</vt:lpstr>
      <vt:lpstr>DEFINITIES VOOR TAKEN: DrukTitel()</vt:lpstr>
      <vt:lpstr>CODE VERPLAATSEN: DrukTitel()</vt:lpstr>
      <vt:lpstr>AANPASSINGEN IN MAIN(): DrukTitel()</vt:lpstr>
      <vt:lpstr>DEFINITIES VOOR TAKEN: LeesDatumUur()</vt:lpstr>
      <vt:lpstr>DEFINITIES VOOR TAKEN: LeesDatumUur()</vt:lpstr>
      <vt:lpstr>DEFINITIES VOOR TAKEN: LeesDatumUur()</vt:lpstr>
      <vt:lpstr>CODE VERPLAATSEN: LeesDatumUur() </vt:lpstr>
      <vt:lpstr>AANPASSINGEN IN METHODE: LeesDatumUur() </vt:lpstr>
      <vt:lpstr>AANPASSINGEN IN MAIN(): LeesDatumUur() </vt:lpstr>
      <vt:lpstr>AANPASSINGEN IN MAIN(): LeesDatumUur() </vt:lpstr>
      <vt:lpstr>DEFINITIES VOOR TAKEN: LeesBenJeVrij()</vt:lpstr>
      <vt:lpstr>CODE VERPLAATSEN: LeesBenJeVrij()</vt:lpstr>
      <vt:lpstr>AANPASSINGEN IN MAIN(): LeesBenJeVrij()</vt:lpstr>
      <vt:lpstr>DEFINITIES VOOR TAKEN: LeesPersoon()</vt:lpstr>
      <vt:lpstr>CODE VERPLAATSEN: LeesPersoon() </vt:lpstr>
      <vt:lpstr>AANPASSINGEN IN MAIN(): LeesPersoon()</vt:lpstr>
      <vt:lpstr>DEFINITIES VOOR TAKEN: BepaalAntwoord()</vt:lpstr>
      <vt:lpstr>CODE VERPLAATSEN: BepaalAntwoord()</vt:lpstr>
      <vt:lpstr>AANPASSINGEN IN MAIN(): BepaalAntwoord() </vt:lpstr>
      <vt:lpstr>DEFINITIES VOOR TAKEN: DrukAntwoord()</vt:lpstr>
      <vt:lpstr>CODE VERPLAATSEN: DrukAntwoord()</vt:lpstr>
      <vt:lpstr>AANPASSINGEN IN MAIN(): DrukAntwoord()</vt:lpstr>
      <vt:lpstr>DEFINITIES VOOR TAKEN: DrukOpEnter()</vt:lpstr>
      <vt:lpstr>CODE VERPLAATSEN: DrukOpEnter()</vt:lpstr>
      <vt:lpstr>AANPASSINGEN IN MAIN(): DrukOpEnter()</vt:lpstr>
      <vt:lpstr>DEFINITIES VOOR TAKEN: LeesActiviteit()</vt:lpstr>
      <vt:lpstr>CODE VERPLAATSEN: LeesActiviteit()</vt:lpstr>
      <vt:lpstr>AANPASSINGEN IN MAIN(): LeesActiviteit()</vt:lpstr>
      <vt:lpstr>OVERIGE AANPASSINGEN IN MAIN()</vt:lpstr>
      <vt:lpstr>OVERZICHT AANGEPASTE MAIN()</vt:lpstr>
      <vt:lpstr>OVERZICHT AANGEPASTE MAIN()</vt:lpstr>
      <vt:lpstr>VOORBEELD: REF GEBRUIK</vt:lpstr>
      <vt:lpstr>OORSPRONKELIJKE OPLOSSING</vt:lpstr>
      <vt:lpstr>OPLOSSING MET REF VARIABELE</vt:lpstr>
      <vt:lpstr>REF VARIABELE </vt:lpstr>
      <vt:lpstr>OEFENINGEN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INLEIDING TOT PROGRAMMEREN</dc:title>
  <dc:creator>Miranda Decabooter</dc:creator>
  <cp:revision>1</cp:revision>
  <dcterms:created xsi:type="dcterms:W3CDTF">2016-09-05T09:03:02Z</dcterms:created>
  <dcterms:modified xsi:type="dcterms:W3CDTF">2022-10-17T08:50:31Z</dcterms:modified>
</cp:coreProperties>
</file>